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0" r:id="rId2"/>
    <p:sldId id="268" r:id="rId3"/>
    <p:sldId id="264" r:id="rId4"/>
    <p:sldId id="270" r:id="rId5"/>
    <p:sldId id="269" r:id="rId6"/>
    <p:sldId id="266" r:id="rId7"/>
    <p:sldId id="271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34BF40-2362-B7B4-A5CA-9C280176691D}" v="767" dt="2021-09-27T18:02:54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a Rothe" userId="S::rothe@ggs-uferstrasse.de::2c5134d8-cc4a-4a69-8d51-6d92de9126de" providerId="AD" clId="Web-{5C34BF40-2362-B7B4-A5CA-9C280176691D}"/>
    <pc:docChg chg="addSld delSld modSld sldOrd">
      <pc:chgData name="Petra Rothe" userId="S::rothe@ggs-uferstrasse.de::2c5134d8-cc4a-4a69-8d51-6d92de9126de" providerId="AD" clId="Web-{5C34BF40-2362-B7B4-A5CA-9C280176691D}" dt="2021-09-27T18:03:00.890" v="772"/>
      <pc:docMkLst>
        <pc:docMk/>
      </pc:docMkLst>
      <pc:sldChg chg="addSp delSp modSp mod ord setBg setClrOvrMap">
        <pc:chgData name="Petra Rothe" userId="S::rothe@ggs-uferstrasse.de::2c5134d8-cc4a-4a69-8d51-6d92de9126de" providerId="AD" clId="Web-{5C34BF40-2362-B7B4-A5CA-9C280176691D}" dt="2021-09-27T17:50:37.950" v="120"/>
        <pc:sldMkLst>
          <pc:docMk/>
          <pc:sldMk cId="1622112417" sldId="260"/>
        </pc:sldMkLst>
        <pc:spChg chg="mod ord">
          <ac:chgData name="Petra Rothe" userId="S::rothe@ggs-uferstrasse.de::2c5134d8-cc4a-4a69-8d51-6d92de9126de" providerId="AD" clId="Web-{5C34BF40-2362-B7B4-A5CA-9C280176691D}" dt="2021-09-27T17:50:37.950" v="120"/>
          <ac:spMkLst>
            <pc:docMk/>
            <pc:sldMk cId="1622112417" sldId="260"/>
            <ac:spMk id="4" creationId="{BED40FE9-6C20-2D4F-AD3C-609FC36C4570}"/>
          </ac:spMkLst>
        </pc:spChg>
        <pc:spChg chg="del">
          <ac:chgData name="Petra Rothe" userId="S::rothe@ggs-uferstrasse.de::2c5134d8-cc4a-4a69-8d51-6d92de9126de" providerId="AD" clId="Web-{5C34BF40-2362-B7B4-A5CA-9C280176691D}" dt="2021-09-27T17:49:29.605" v="98"/>
          <ac:spMkLst>
            <pc:docMk/>
            <pc:sldMk cId="1622112417" sldId="260"/>
            <ac:spMk id="13" creationId="{A41827A0-8EDD-9D4D-BCC9-AD670E4DE72B}"/>
          </ac:spMkLst>
        </pc:spChg>
        <pc:spChg chg="del mod">
          <ac:chgData name="Petra Rothe" userId="S::rothe@ggs-uferstrasse.de::2c5134d8-cc4a-4a69-8d51-6d92de9126de" providerId="AD" clId="Web-{5C34BF40-2362-B7B4-A5CA-9C280176691D}" dt="2021-09-27T17:50:37.950" v="120"/>
          <ac:spMkLst>
            <pc:docMk/>
            <pc:sldMk cId="1622112417" sldId="260"/>
            <ac:spMk id="15" creationId="{FB193195-DA15-C548-A304-9646A574FD1E}"/>
          </ac:spMkLst>
        </pc:spChg>
        <pc:spChg chg="add del">
          <ac:chgData name="Petra Rothe" userId="S::rothe@ggs-uferstrasse.de::2c5134d8-cc4a-4a69-8d51-6d92de9126de" providerId="AD" clId="Web-{5C34BF40-2362-B7B4-A5CA-9C280176691D}" dt="2021-09-27T17:49:43.871" v="103"/>
          <ac:spMkLst>
            <pc:docMk/>
            <pc:sldMk cId="1622112417" sldId="260"/>
            <ac:spMk id="18" creationId="{8FC9BE17-9A7B-462D-AE50-3D8777387304}"/>
          </ac:spMkLst>
        </pc:spChg>
        <pc:spChg chg="add del">
          <ac:chgData name="Petra Rothe" userId="S::rothe@ggs-uferstrasse.de::2c5134d8-cc4a-4a69-8d51-6d92de9126de" providerId="AD" clId="Web-{5C34BF40-2362-B7B4-A5CA-9C280176691D}" dt="2021-09-27T17:49:38.480" v="101"/>
          <ac:spMkLst>
            <pc:docMk/>
            <pc:sldMk cId="1622112417" sldId="260"/>
            <ac:spMk id="20" creationId="{F13C74B1-5B17-4795-BED0-7140497B445A}"/>
          </ac:spMkLst>
        </pc:spChg>
        <pc:spChg chg="add del">
          <ac:chgData name="Petra Rothe" userId="S::rothe@ggs-uferstrasse.de::2c5134d8-cc4a-4a69-8d51-6d92de9126de" providerId="AD" clId="Web-{5C34BF40-2362-B7B4-A5CA-9C280176691D}" dt="2021-09-27T17:49:38.480" v="101"/>
          <ac:spMkLst>
            <pc:docMk/>
            <pc:sldMk cId="1622112417" sldId="260"/>
            <ac:spMk id="22" creationId="{D4974D33-8DC5-464E-8C6D-BE58F0669C17}"/>
          </ac:spMkLst>
        </pc:spChg>
        <pc:spChg chg="add del">
          <ac:chgData name="Petra Rothe" userId="S::rothe@ggs-uferstrasse.de::2c5134d8-cc4a-4a69-8d51-6d92de9126de" providerId="AD" clId="Web-{5C34BF40-2362-B7B4-A5CA-9C280176691D}" dt="2021-09-27T17:49:43.871" v="103"/>
          <ac:spMkLst>
            <pc:docMk/>
            <pc:sldMk cId="1622112417" sldId="260"/>
            <ac:spMk id="24" creationId="{55D4142C-5077-457F-A6AD-3FECFDB39685}"/>
          </ac:spMkLst>
        </pc:spChg>
        <pc:spChg chg="add del">
          <ac:chgData name="Petra Rothe" userId="S::rothe@ggs-uferstrasse.de::2c5134d8-cc4a-4a69-8d51-6d92de9126de" providerId="AD" clId="Web-{5C34BF40-2362-B7B4-A5CA-9C280176691D}" dt="2021-09-27T17:49:43.871" v="103"/>
          <ac:spMkLst>
            <pc:docMk/>
            <pc:sldMk cId="1622112417" sldId="260"/>
            <ac:spMk id="25" creationId="{3EBE8569-6AEC-4B8C-8D53-2DE337CDBA65}"/>
          </ac:spMkLst>
        </pc:spChg>
        <pc:spChg chg="add del">
          <ac:chgData name="Petra Rothe" userId="S::rothe@ggs-uferstrasse.de::2c5134d8-cc4a-4a69-8d51-6d92de9126de" providerId="AD" clId="Web-{5C34BF40-2362-B7B4-A5CA-9C280176691D}" dt="2021-09-27T17:49:43.871" v="103"/>
          <ac:spMkLst>
            <pc:docMk/>
            <pc:sldMk cId="1622112417" sldId="260"/>
            <ac:spMk id="26" creationId="{7A5F0580-5EE9-419F-96EE-B6529EF6E7D0}"/>
          </ac:spMkLst>
        </pc:spChg>
        <pc:spChg chg="add del">
          <ac:chgData name="Petra Rothe" userId="S::rothe@ggs-uferstrasse.de::2c5134d8-cc4a-4a69-8d51-6d92de9126de" providerId="AD" clId="Web-{5C34BF40-2362-B7B4-A5CA-9C280176691D}" dt="2021-09-27T17:50:37.950" v="120"/>
          <ac:spMkLst>
            <pc:docMk/>
            <pc:sldMk cId="1622112417" sldId="260"/>
            <ac:spMk id="27" creationId="{5E39A796-BE83-48B1-B33F-35C4A32AAB57}"/>
          </ac:spMkLst>
        </pc:spChg>
        <pc:spChg chg="add del">
          <ac:chgData name="Petra Rothe" userId="S::rothe@ggs-uferstrasse.de::2c5134d8-cc4a-4a69-8d51-6d92de9126de" providerId="AD" clId="Web-{5C34BF40-2362-B7B4-A5CA-9C280176691D}" dt="2021-09-27T17:50:37.950" v="120"/>
          <ac:spMkLst>
            <pc:docMk/>
            <pc:sldMk cId="1622112417" sldId="260"/>
            <ac:spMk id="28" creationId="{72F84B47-E267-4194-8194-831DB7B5547F}"/>
          </ac:spMkLst>
        </pc:spChg>
        <pc:spChg chg="add">
          <ac:chgData name="Petra Rothe" userId="S::rothe@ggs-uferstrasse.de::2c5134d8-cc4a-4a69-8d51-6d92de9126de" providerId="AD" clId="Web-{5C34BF40-2362-B7B4-A5CA-9C280176691D}" dt="2021-09-27T17:50:37.950" v="120"/>
          <ac:spMkLst>
            <pc:docMk/>
            <pc:sldMk cId="1622112417" sldId="260"/>
            <ac:spMk id="33" creationId="{D12DDE76-C203-4047-9998-63900085B5E8}"/>
          </ac:spMkLst>
        </pc:spChg>
        <pc:picChg chg="add mod ord">
          <ac:chgData name="Petra Rothe" userId="S::rothe@ggs-uferstrasse.de::2c5134d8-cc4a-4a69-8d51-6d92de9126de" providerId="AD" clId="Web-{5C34BF40-2362-B7B4-A5CA-9C280176691D}" dt="2021-09-27T17:50:37.950" v="120"/>
          <ac:picMkLst>
            <pc:docMk/>
            <pc:sldMk cId="1622112417" sldId="260"/>
            <ac:picMk id="2" creationId="{F11C144A-8178-41D8-B187-D22D3B20FE94}"/>
          </ac:picMkLst>
        </pc:picChg>
        <pc:picChg chg="ord">
          <ac:chgData name="Petra Rothe" userId="S::rothe@ggs-uferstrasse.de::2c5134d8-cc4a-4a69-8d51-6d92de9126de" providerId="AD" clId="Web-{5C34BF40-2362-B7B4-A5CA-9C280176691D}" dt="2021-09-27T17:49:43.886" v="104"/>
          <ac:picMkLst>
            <pc:docMk/>
            <pc:sldMk cId="1622112417" sldId="260"/>
            <ac:picMk id="8" creationId="{B95E4025-2787-634C-8A2B-74172E5B71FF}"/>
          </ac:picMkLst>
        </pc:picChg>
        <pc:picChg chg="ord">
          <ac:chgData name="Petra Rothe" userId="S::rothe@ggs-uferstrasse.de::2c5134d8-cc4a-4a69-8d51-6d92de9126de" providerId="AD" clId="Web-{5C34BF40-2362-B7B4-A5CA-9C280176691D}" dt="2021-09-27T17:49:43.886" v="104"/>
          <ac:picMkLst>
            <pc:docMk/>
            <pc:sldMk cId="1622112417" sldId="260"/>
            <ac:picMk id="12" creationId="{AC8642A0-CCF2-234B-AAD2-0151DCAF27E9}"/>
          </ac:picMkLst>
        </pc:picChg>
      </pc:sldChg>
      <pc:sldChg chg="addSp delSp modSp mod ord setBg delAnim">
        <pc:chgData name="Petra Rothe" userId="S::rothe@ggs-uferstrasse.de::2c5134d8-cc4a-4a69-8d51-6d92de9126de" providerId="AD" clId="Web-{5C34BF40-2362-B7B4-A5CA-9C280176691D}" dt="2021-09-27T17:55:10.535" v="327" actId="20577"/>
        <pc:sldMkLst>
          <pc:docMk/>
          <pc:sldMk cId="3486492758" sldId="264"/>
        </pc:sldMkLst>
        <pc:spChg chg="del">
          <ac:chgData name="Petra Rothe" userId="S::rothe@ggs-uferstrasse.de::2c5134d8-cc4a-4a69-8d51-6d92de9126de" providerId="AD" clId="Web-{5C34BF40-2362-B7B4-A5CA-9C280176691D}" dt="2021-09-27T17:54:35.628" v="319"/>
          <ac:spMkLst>
            <pc:docMk/>
            <pc:sldMk cId="3486492758" sldId="264"/>
            <ac:spMk id="4" creationId="{2D3EE02D-2AEE-AE40-B6B8-2DB38F24035D}"/>
          </ac:spMkLst>
        </pc:spChg>
        <pc:spChg chg="mod">
          <ac:chgData name="Petra Rothe" userId="S::rothe@ggs-uferstrasse.de::2c5134d8-cc4a-4a69-8d51-6d92de9126de" providerId="AD" clId="Web-{5C34BF40-2362-B7B4-A5CA-9C280176691D}" dt="2021-09-27T17:55:10.535" v="327" actId="20577"/>
          <ac:spMkLst>
            <pc:docMk/>
            <pc:sldMk cId="3486492758" sldId="264"/>
            <ac:spMk id="6" creationId="{B7EF24CF-F8BB-2740-BE10-176F8CC5DF39}"/>
          </ac:spMkLst>
        </pc:spChg>
        <pc:spChg chg="mod ord">
          <ac:chgData name="Petra Rothe" userId="S::rothe@ggs-uferstrasse.de::2c5134d8-cc4a-4a69-8d51-6d92de9126de" providerId="AD" clId="Web-{5C34BF40-2362-B7B4-A5CA-9C280176691D}" dt="2021-09-27T17:54:50.597" v="323"/>
          <ac:spMkLst>
            <pc:docMk/>
            <pc:sldMk cId="3486492758" sldId="264"/>
            <ac:spMk id="8" creationId="{B4ED0787-8A8C-1F45-9D58-EC459F3E8644}"/>
          </ac:spMkLst>
        </pc:spChg>
        <pc:spChg chg="add">
          <ac:chgData name="Petra Rothe" userId="S::rothe@ggs-uferstrasse.de::2c5134d8-cc4a-4a69-8d51-6d92de9126de" providerId="AD" clId="Web-{5C34BF40-2362-B7B4-A5CA-9C280176691D}" dt="2021-09-27T17:54:50.597" v="323"/>
          <ac:spMkLst>
            <pc:docMk/>
            <pc:sldMk cId="3486492758" sldId="264"/>
            <ac:spMk id="10" creationId="{4038CB10-1F5C-4D54-9DF7-12586DE5B007}"/>
          </ac:spMkLst>
        </pc:spChg>
        <pc:spChg chg="add">
          <ac:chgData name="Petra Rothe" userId="S::rothe@ggs-uferstrasse.de::2c5134d8-cc4a-4a69-8d51-6d92de9126de" providerId="AD" clId="Web-{5C34BF40-2362-B7B4-A5CA-9C280176691D}" dt="2021-09-27T17:54:50.597" v="323"/>
          <ac:spMkLst>
            <pc:docMk/>
            <pc:sldMk cId="3486492758" sldId="264"/>
            <ac:spMk id="11" creationId="{36D30126-6314-4A93-B27E-5C66CF781924}"/>
          </ac:spMkLst>
        </pc:spChg>
        <pc:spChg chg="add del">
          <ac:chgData name="Petra Rothe" userId="S::rothe@ggs-uferstrasse.de::2c5134d8-cc4a-4a69-8d51-6d92de9126de" providerId="AD" clId="Web-{5C34BF40-2362-B7B4-A5CA-9C280176691D}" dt="2021-09-27T17:54:50.597" v="322"/>
          <ac:spMkLst>
            <pc:docMk/>
            <pc:sldMk cId="3486492758" sldId="264"/>
            <ac:spMk id="13" creationId="{4038CB10-1F5C-4D54-9DF7-12586DE5B007}"/>
          </ac:spMkLst>
        </pc:spChg>
        <pc:spChg chg="add del">
          <ac:chgData name="Petra Rothe" userId="S::rothe@ggs-uferstrasse.de::2c5134d8-cc4a-4a69-8d51-6d92de9126de" providerId="AD" clId="Web-{5C34BF40-2362-B7B4-A5CA-9C280176691D}" dt="2021-09-27T17:54:50.597" v="322"/>
          <ac:spMkLst>
            <pc:docMk/>
            <pc:sldMk cId="3486492758" sldId="264"/>
            <ac:spMk id="15" creationId="{73ED6512-6858-4552-B699-9A97FE9A4EA2}"/>
          </ac:spMkLst>
        </pc:spChg>
        <pc:spChg chg="add">
          <ac:chgData name="Petra Rothe" userId="S::rothe@ggs-uferstrasse.de::2c5134d8-cc4a-4a69-8d51-6d92de9126de" providerId="AD" clId="Web-{5C34BF40-2362-B7B4-A5CA-9C280176691D}" dt="2021-09-27T17:54:50.597" v="323"/>
          <ac:spMkLst>
            <pc:docMk/>
            <pc:sldMk cId="3486492758" sldId="264"/>
            <ac:spMk id="17" creationId="{73ED6512-6858-4552-B699-9A97FE9A4EA2}"/>
          </ac:spMkLst>
        </pc:spChg>
        <pc:picChg chg="add mod ord">
          <ac:chgData name="Petra Rothe" userId="S::rothe@ggs-uferstrasse.de::2c5134d8-cc4a-4a69-8d51-6d92de9126de" providerId="AD" clId="Web-{5C34BF40-2362-B7B4-A5CA-9C280176691D}" dt="2021-09-27T17:54:50.597" v="323"/>
          <ac:picMkLst>
            <pc:docMk/>
            <pc:sldMk cId="3486492758" sldId="264"/>
            <ac:picMk id="2" creationId="{8E6B6F8B-BA3E-4031-B462-704682098622}"/>
          </ac:picMkLst>
        </pc:picChg>
      </pc:sldChg>
      <pc:sldChg chg="addSp delSp modSp mod setBg">
        <pc:chgData name="Petra Rothe" userId="S::rothe@ggs-uferstrasse.de::2c5134d8-cc4a-4a69-8d51-6d92de9126de" providerId="AD" clId="Web-{5C34BF40-2362-B7B4-A5CA-9C280176691D}" dt="2021-09-27T18:02:16.295" v="730" actId="14100"/>
        <pc:sldMkLst>
          <pc:docMk/>
          <pc:sldMk cId="110690734" sldId="266"/>
        </pc:sldMkLst>
        <pc:spChg chg="mod">
          <ac:chgData name="Petra Rothe" userId="S::rothe@ggs-uferstrasse.de::2c5134d8-cc4a-4a69-8d51-6d92de9126de" providerId="AD" clId="Web-{5C34BF40-2362-B7B4-A5CA-9C280176691D}" dt="2021-09-27T18:01:56.263" v="728"/>
          <ac:spMkLst>
            <pc:docMk/>
            <pc:sldMk cId="110690734" sldId="266"/>
            <ac:spMk id="2" creationId="{E042005C-A409-6F4C-96BA-03A15B64DF49}"/>
          </ac:spMkLst>
        </pc:spChg>
        <pc:spChg chg="mod ord">
          <ac:chgData name="Petra Rothe" userId="S::rothe@ggs-uferstrasse.de::2c5134d8-cc4a-4a69-8d51-6d92de9126de" providerId="AD" clId="Web-{5C34BF40-2362-B7B4-A5CA-9C280176691D}" dt="2021-09-27T18:02:16.295" v="730" actId="14100"/>
          <ac:spMkLst>
            <pc:docMk/>
            <pc:sldMk cId="110690734" sldId="266"/>
            <ac:spMk id="3" creationId="{F80B4F9C-AFD3-2C41-9B8E-A0D962E1C87E}"/>
          </ac:spMkLst>
        </pc:spChg>
        <pc:spChg chg="mod">
          <ac:chgData name="Petra Rothe" userId="S::rothe@ggs-uferstrasse.de::2c5134d8-cc4a-4a69-8d51-6d92de9126de" providerId="AD" clId="Web-{5C34BF40-2362-B7B4-A5CA-9C280176691D}" dt="2021-09-27T18:01:56.263" v="728"/>
          <ac:spMkLst>
            <pc:docMk/>
            <pc:sldMk cId="110690734" sldId="266"/>
            <ac:spMk id="4" creationId="{D3BE712E-6021-5D42-88DA-0D8EC12E53C3}"/>
          </ac:spMkLst>
        </pc:spChg>
        <pc:spChg chg="add del mod">
          <ac:chgData name="Petra Rothe" userId="S::rothe@ggs-uferstrasse.de::2c5134d8-cc4a-4a69-8d51-6d92de9126de" providerId="AD" clId="Web-{5C34BF40-2362-B7B4-A5CA-9C280176691D}" dt="2021-09-27T18:01:40.856" v="727"/>
          <ac:spMkLst>
            <pc:docMk/>
            <pc:sldMk cId="110690734" sldId="266"/>
            <ac:spMk id="5" creationId="{BB3D559D-8FD3-4499-A74A-7AF969CF6388}"/>
          </ac:spMkLst>
        </pc:spChg>
        <pc:spChg chg="add del">
          <ac:chgData name="Petra Rothe" userId="S::rothe@ggs-uferstrasse.de::2c5134d8-cc4a-4a69-8d51-6d92de9126de" providerId="AD" clId="Web-{5C34BF40-2362-B7B4-A5CA-9C280176691D}" dt="2021-09-27T18:01:10.731" v="723"/>
          <ac:spMkLst>
            <pc:docMk/>
            <pc:sldMk cId="110690734" sldId="266"/>
            <ac:spMk id="6" creationId="{773ACF59-B2E0-4A2E-A57D-272DB0A7026B}"/>
          </ac:spMkLst>
        </pc:spChg>
        <pc:spChg chg="add del">
          <ac:chgData name="Petra Rothe" userId="S::rothe@ggs-uferstrasse.de::2c5134d8-cc4a-4a69-8d51-6d92de9126de" providerId="AD" clId="Web-{5C34BF40-2362-B7B4-A5CA-9C280176691D}" dt="2021-09-27T18:01:07.902" v="722"/>
          <ac:spMkLst>
            <pc:docMk/>
            <pc:sldMk cId="110690734" sldId="266"/>
            <ac:spMk id="7" creationId="{22D16C49-01C2-4ADD-9A5D-72B5BFD8FEF0}"/>
          </ac:spMkLst>
        </pc:spChg>
        <pc:spChg chg="add del">
          <ac:chgData name="Petra Rothe" userId="S::rothe@ggs-uferstrasse.de::2c5134d8-cc4a-4a69-8d51-6d92de9126de" providerId="AD" clId="Web-{5C34BF40-2362-B7B4-A5CA-9C280176691D}" dt="2021-09-27T18:01:56.263" v="728"/>
          <ac:spMkLst>
            <pc:docMk/>
            <pc:sldMk cId="110690734" sldId="266"/>
            <ac:spMk id="9" creationId="{4C608BEB-860E-4094-8511-78603564A75E}"/>
          </ac:spMkLst>
        </pc:spChg>
        <pc:spChg chg="add">
          <ac:chgData name="Petra Rothe" userId="S::rothe@ggs-uferstrasse.de::2c5134d8-cc4a-4a69-8d51-6d92de9126de" providerId="AD" clId="Web-{5C34BF40-2362-B7B4-A5CA-9C280176691D}" dt="2021-09-27T18:01:56.263" v="728"/>
          <ac:spMkLst>
            <pc:docMk/>
            <pc:sldMk cId="110690734" sldId="266"/>
            <ac:spMk id="16" creationId="{E35A04CF-97D4-4FF7-B359-C546B1F62E54}"/>
          </ac:spMkLst>
        </pc:spChg>
        <pc:spChg chg="add">
          <ac:chgData name="Petra Rothe" userId="S::rothe@ggs-uferstrasse.de::2c5134d8-cc4a-4a69-8d51-6d92de9126de" providerId="AD" clId="Web-{5C34BF40-2362-B7B4-A5CA-9C280176691D}" dt="2021-09-27T18:01:56.263" v="728"/>
          <ac:spMkLst>
            <pc:docMk/>
            <pc:sldMk cId="110690734" sldId="266"/>
            <ac:spMk id="18" creationId="{1DE7243B-5109-444B-8FAF-7437C66BC0E9}"/>
          </ac:spMkLst>
        </pc:spChg>
        <pc:spChg chg="add">
          <ac:chgData name="Petra Rothe" userId="S::rothe@ggs-uferstrasse.de::2c5134d8-cc4a-4a69-8d51-6d92de9126de" providerId="AD" clId="Web-{5C34BF40-2362-B7B4-A5CA-9C280176691D}" dt="2021-09-27T18:01:56.263" v="728"/>
          <ac:spMkLst>
            <pc:docMk/>
            <pc:sldMk cId="110690734" sldId="266"/>
            <ac:spMk id="20" creationId="{4C5D6221-DA7B-4611-AA26-7D8E349FDE96}"/>
          </ac:spMkLst>
        </pc:spChg>
        <pc:cxnChg chg="add del">
          <ac:chgData name="Petra Rothe" userId="S::rothe@ggs-uferstrasse.de::2c5134d8-cc4a-4a69-8d51-6d92de9126de" providerId="AD" clId="Web-{5C34BF40-2362-B7B4-A5CA-9C280176691D}" dt="2021-09-27T18:01:56.263" v="728"/>
          <ac:cxnSpMkLst>
            <pc:docMk/>
            <pc:sldMk cId="110690734" sldId="266"/>
            <ac:cxnSpMk id="11" creationId="{1F16A8D4-FE87-4604-88B2-394B5D1EB437}"/>
          </ac:cxnSpMkLst>
        </pc:cxnChg>
      </pc:sldChg>
      <pc:sldChg chg="modSp del">
        <pc:chgData name="Petra Rothe" userId="S::rothe@ggs-uferstrasse.de::2c5134d8-cc4a-4a69-8d51-6d92de9126de" providerId="AD" clId="Web-{5C34BF40-2362-B7B4-A5CA-9C280176691D}" dt="2021-09-27T17:58:20.055" v="489"/>
        <pc:sldMkLst>
          <pc:docMk/>
          <pc:sldMk cId="2024786759" sldId="267"/>
        </pc:sldMkLst>
        <pc:spChg chg="mod">
          <ac:chgData name="Petra Rothe" userId="S::rothe@ggs-uferstrasse.de::2c5134d8-cc4a-4a69-8d51-6d92de9126de" providerId="AD" clId="Web-{5C34BF40-2362-B7B4-A5CA-9C280176691D}" dt="2021-09-27T17:55:47.817" v="350" actId="20577"/>
          <ac:spMkLst>
            <pc:docMk/>
            <pc:sldMk cId="2024786759" sldId="267"/>
            <ac:spMk id="14" creationId="{C305EBA7-A30B-CC49-A6D1-AE5C39BF1A25}"/>
          </ac:spMkLst>
        </pc:spChg>
      </pc:sldChg>
      <pc:sldChg chg="delSp ord">
        <pc:chgData name="Petra Rothe" userId="S::rothe@ggs-uferstrasse.de::2c5134d8-cc4a-4a69-8d51-6d92de9126de" providerId="AD" clId="Web-{5C34BF40-2362-B7B4-A5CA-9C280176691D}" dt="2021-09-27T17:49:14.386" v="97"/>
        <pc:sldMkLst>
          <pc:docMk/>
          <pc:sldMk cId="1146560967" sldId="268"/>
        </pc:sldMkLst>
        <pc:picChg chg="del">
          <ac:chgData name="Petra Rothe" userId="S::rothe@ggs-uferstrasse.de::2c5134d8-cc4a-4a69-8d51-6d92de9126de" providerId="AD" clId="Web-{5C34BF40-2362-B7B4-A5CA-9C280176691D}" dt="2021-09-27T17:49:14.386" v="97"/>
          <ac:picMkLst>
            <pc:docMk/>
            <pc:sldMk cId="1146560967" sldId="268"/>
            <ac:picMk id="2" creationId="{E737A55A-3570-FC41-96A1-187BB826EACC}"/>
          </ac:picMkLst>
        </pc:picChg>
      </pc:sldChg>
      <pc:sldChg chg="modSp">
        <pc:chgData name="Petra Rothe" userId="S::rothe@ggs-uferstrasse.de::2c5134d8-cc4a-4a69-8d51-6d92de9126de" providerId="AD" clId="Web-{5C34BF40-2362-B7B4-A5CA-9C280176691D}" dt="2021-09-27T17:58:39.711" v="504" actId="20577"/>
        <pc:sldMkLst>
          <pc:docMk/>
          <pc:sldMk cId="2205134519" sldId="269"/>
        </pc:sldMkLst>
        <pc:spChg chg="mod">
          <ac:chgData name="Petra Rothe" userId="S::rothe@ggs-uferstrasse.de::2c5134d8-cc4a-4a69-8d51-6d92de9126de" providerId="AD" clId="Web-{5C34BF40-2362-B7B4-A5CA-9C280176691D}" dt="2021-09-27T17:58:39.711" v="504" actId="20577"/>
          <ac:spMkLst>
            <pc:docMk/>
            <pc:sldMk cId="2205134519" sldId="269"/>
            <ac:spMk id="2" creationId="{D67202AC-BFA3-CD4E-B1A0-CEA0A1DD1EBE}"/>
          </ac:spMkLst>
        </pc:spChg>
      </pc:sldChg>
      <pc:sldChg chg="addSp delSp modSp new mod setBg modClrScheme setClrOvrMap chgLayout">
        <pc:chgData name="Petra Rothe" userId="S::rothe@ggs-uferstrasse.de::2c5134d8-cc4a-4a69-8d51-6d92de9126de" providerId="AD" clId="Web-{5C34BF40-2362-B7B4-A5CA-9C280176691D}" dt="2021-09-27T17:58:11.289" v="488" actId="20577"/>
        <pc:sldMkLst>
          <pc:docMk/>
          <pc:sldMk cId="851040469" sldId="270"/>
        </pc:sldMkLst>
        <pc:spChg chg="mod ord">
          <ac:chgData name="Petra Rothe" userId="S::rothe@ggs-uferstrasse.de::2c5134d8-cc4a-4a69-8d51-6d92de9126de" providerId="AD" clId="Web-{5C34BF40-2362-B7B4-A5CA-9C280176691D}" dt="2021-09-27T17:57:54.039" v="486" actId="1076"/>
          <ac:spMkLst>
            <pc:docMk/>
            <pc:sldMk cId="851040469" sldId="270"/>
            <ac:spMk id="2" creationId="{AD373273-7D96-42B3-BD52-9F706455844F}"/>
          </ac:spMkLst>
        </pc:spChg>
        <pc:spChg chg="del mod ord">
          <ac:chgData name="Petra Rothe" userId="S::rothe@ggs-uferstrasse.de::2c5134d8-cc4a-4a69-8d51-6d92de9126de" providerId="AD" clId="Web-{5C34BF40-2362-B7B4-A5CA-9C280176691D}" dt="2021-09-27T17:57:28.647" v="481"/>
          <ac:spMkLst>
            <pc:docMk/>
            <pc:sldMk cId="851040469" sldId="270"/>
            <ac:spMk id="3" creationId="{E4CCE250-7278-4C0B-9DD3-E69FE58399FD}"/>
          </ac:spMkLst>
        </pc:spChg>
        <pc:spChg chg="mod ord">
          <ac:chgData name="Petra Rothe" userId="S::rothe@ggs-uferstrasse.de::2c5134d8-cc4a-4a69-8d51-6d92de9126de" providerId="AD" clId="Web-{5C34BF40-2362-B7B4-A5CA-9C280176691D}" dt="2021-09-27T17:58:11.289" v="488" actId="20577"/>
          <ac:spMkLst>
            <pc:docMk/>
            <pc:sldMk cId="851040469" sldId="270"/>
            <ac:spMk id="4" creationId="{780180BC-A216-4D9F-810B-F7BFF295E42D}"/>
          </ac:spMkLst>
        </pc:spChg>
        <pc:spChg chg="add">
          <ac:chgData name="Petra Rothe" userId="S::rothe@ggs-uferstrasse.de::2c5134d8-cc4a-4a69-8d51-6d92de9126de" providerId="AD" clId="Web-{5C34BF40-2362-B7B4-A5CA-9C280176691D}" dt="2021-09-27T17:57:44.148" v="485"/>
          <ac:spMkLst>
            <pc:docMk/>
            <pc:sldMk cId="851040469" sldId="270"/>
            <ac:spMk id="9" creationId="{DFF2AC85-FAA0-4844-813F-83C04D7382E2}"/>
          </ac:spMkLst>
        </pc:spChg>
        <pc:spChg chg="add">
          <ac:chgData name="Petra Rothe" userId="S::rothe@ggs-uferstrasse.de::2c5134d8-cc4a-4a69-8d51-6d92de9126de" providerId="AD" clId="Web-{5C34BF40-2362-B7B4-A5CA-9C280176691D}" dt="2021-09-27T17:57:44.148" v="485"/>
          <ac:spMkLst>
            <pc:docMk/>
            <pc:sldMk cId="851040469" sldId="270"/>
            <ac:spMk id="11" creationId="{89CC0F1E-BAA2-47B1-8F83-7ECB9FD9E009}"/>
          </ac:spMkLst>
        </pc:spChg>
      </pc:sldChg>
      <pc:sldChg chg="addSp delSp modSp new mod setBg modClrScheme chgLayout">
        <pc:chgData name="Petra Rothe" userId="S::rothe@ggs-uferstrasse.de::2c5134d8-cc4a-4a69-8d51-6d92de9126de" providerId="AD" clId="Web-{5C34BF40-2362-B7B4-A5CA-9C280176691D}" dt="2021-09-27T18:03:00.890" v="772"/>
        <pc:sldMkLst>
          <pc:docMk/>
          <pc:sldMk cId="3089014787" sldId="271"/>
        </pc:sldMkLst>
        <pc:spChg chg="mod ord">
          <ac:chgData name="Petra Rothe" userId="S::rothe@ggs-uferstrasse.de::2c5134d8-cc4a-4a69-8d51-6d92de9126de" providerId="AD" clId="Web-{5C34BF40-2362-B7B4-A5CA-9C280176691D}" dt="2021-09-27T18:03:00.890" v="772"/>
          <ac:spMkLst>
            <pc:docMk/>
            <pc:sldMk cId="3089014787" sldId="271"/>
            <ac:spMk id="2" creationId="{ADC01090-AEBA-4A1C-A632-872198B542C2}"/>
          </ac:spMkLst>
        </pc:spChg>
        <pc:spChg chg="mod ord">
          <ac:chgData name="Petra Rothe" userId="S::rothe@ggs-uferstrasse.de::2c5134d8-cc4a-4a69-8d51-6d92de9126de" providerId="AD" clId="Web-{5C34BF40-2362-B7B4-A5CA-9C280176691D}" dt="2021-09-27T18:03:00.890" v="772"/>
          <ac:spMkLst>
            <pc:docMk/>
            <pc:sldMk cId="3089014787" sldId="271"/>
            <ac:spMk id="3" creationId="{F4A55B91-7F97-4CE9-A650-4191D32D05D9}"/>
          </ac:spMkLst>
        </pc:spChg>
        <pc:spChg chg="del">
          <ac:chgData name="Petra Rothe" userId="S::rothe@ggs-uferstrasse.de::2c5134d8-cc4a-4a69-8d51-6d92de9126de" providerId="AD" clId="Web-{5C34BF40-2362-B7B4-A5CA-9C280176691D}" dt="2021-09-27T18:02:54.858" v="771"/>
          <ac:spMkLst>
            <pc:docMk/>
            <pc:sldMk cId="3089014787" sldId="271"/>
            <ac:spMk id="4" creationId="{73CB18A8-B507-48BA-B3BD-0057F2F79F52}"/>
          </ac:spMkLst>
        </pc:spChg>
        <pc:spChg chg="add">
          <ac:chgData name="Petra Rothe" userId="S::rothe@ggs-uferstrasse.de::2c5134d8-cc4a-4a69-8d51-6d92de9126de" providerId="AD" clId="Web-{5C34BF40-2362-B7B4-A5CA-9C280176691D}" dt="2021-09-27T18:03:00.890" v="772"/>
          <ac:spMkLst>
            <pc:docMk/>
            <pc:sldMk cId="3089014787" sldId="271"/>
            <ac:spMk id="9" creationId="{C1DD1A8A-57D5-4A81-AD04-532B043C5611}"/>
          </ac:spMkLst>
        </pc:spChg>
        <pc:spChg chg="add">
          <ac:chgData name="Petra Rothe" userId="S::rothe@ggs-uferstrasse.de::2c5134d8-cc4a-4a69-8d51-6d92de9126de" providerId="AD" clId="Web-{5C34BF40-2362-B7B4-A5CA-9C280176691D}" dt="2021-09-27T18:03:00.890" v="772"/>
          <ac:spMkLst>
            <pc:docMk/>
            <pc:sldMk cId="3089014787" sldId="271"/>
            <ac:spMk id="11" creationId="{007891EC-4501-44ED-A8C8-B11B6DB767AB}"/>
          </ac:spMkLst>
        </pc:spChg>
        <pc:picChg chg="add">
          <ac:chgData name="Petra Rothe" userId="S::rothe@ggs-uferstrasse.de::2c5134d8-cc4a-4a69-8d51-6d92de9126de" providerId="AD" clId="Web-{5C34BF40-2362-B7B4-A5CA-9C280176691D}" dt="2021-09-27T18:03:00.890" v="772"/>
          <ac:picMkLst>
            <pc:docMk/>
            <pc:sldMk cId="3089014787" sldId="271"/>
            <ac:picMk id="5" creationId="{2FE30D44-C3BB-4211-8137-F2123DD9FE71}"/>
          </ac:picMkLst>
        </pc:picChg>
      </pc:sldChg>
    </pc:docChg>
  </pc:docChgLst>
  <pc:docChgLst>
    <pc:chgData name="Ela Ipek" userId="7943fdbd-28ff-4152-a632-d887e87e4e80" providerId="ADAL" clId="{BFEBBB6F-CCB1-1542-8CB6-457FB214B978}"/>
    <pc:docChg chg="undo custSel addSld delSld modSld sldOrd">
      <pc:chgData name="Ela Ipek" userId="7943fdbd-28ff-4152-a632-d887e87e4e80" providerId="ADAL" clId="{BFEBBB6F-CCB1-1542-8CB6-457FB214B978}" dt="2021-09-27T17:33:44.522" v="1341" actId="20577"/>
      <pc:docMkLst>
        <pc:docMk/>
      </pc:docMkLst>
      <pc:sldChg chg="addSp delSp modSp ord">
        <pc:chgData name="Ela Ipek" userId="7943fdbd-28ff-4152-a632-d887e87e4e80" providerId="ADAL" clId="{BFEBBB6F-CCB1-1542-8CB6-457FB214B978}" dt="2021-09-19T09:46:10.165" v="545" actId="478"/>
        <pc:sldMkLst>
          <pc:docMk/>
          <pc:sldMk cId="1622112417" sldId="260"/>
        </pc:sldMkLst>
        <pc:spChg chg="del">
          <ac:chgData name="Ela Ipek" userId="7943fdbd-28ff-4152-a632-d887e87e4e80" providerId="ADAL" clId="{BFEBBB6F-CCB1-1542-8CB6-457FB214B978}" dt="2021-09-19T09:45:53.008" v="540" actId="478"/>
          <ac:spMkLst>
            <pc:docMk/>
            <pc:sldMk cId="1622112417" sldId="260"/>
            <ac:spMk id="2" creationId="{1CD2F9C8-0D6F-9341-B433-1C3A477CD7A2}"/>
          </ac:spMkLst>
        </pc:spChg>
        <pc:spChg chg="add mod">
          <ac:chgData name="Ela Ipek" userId="7943fdbd-28ff-4152-a632-d887e87e4e80" providerId="ADAL" clId="{BFEBBB6F-CCB1-1542-8CB6-457FB214B978}" dt="2021-09-19T09:45:53.008" v="540" actId="478"/>
          <ac:spMkLst>
            <pc:docMk/>
            <pc:sldMk cId="1622112417" sldId="260"/>
            <ac:spMk id="4" creationId="{BED40FE9-6C20-2D4F-AD3C-609FC36C4570}"/>
          </ac:spMkLst>
        </pc:spChg>
        <pc:spChg chg="add mod">
          <ac:chgData name="Ela Ipek" userId="7943fdbd-28ff-4152-a632-d887e87e4e80" providerId="ADAL" clId="{BFEBBB6F-CCB1-1542-8CB6-457FB214B978}" dt="2021-09-19T09:45:59.118" v="542" actId="478"/>
          <ac:spMkLst>
            <pc:docMk/>
            <pc:sldMk cId="1622112417" sldId="260"/>
            <ac:spMk id="13" creationId="{A41827A0-8EDD-9D4D-BCC9-AD670E4DE72B}"/>
          </ac:spMkLst>
        </pc:spChg>
        <pc:spChg chg="add mod">
          <ac:chgData name="Ela Ipek" userId="7943fdbd-28ff-4152-a632-d887e87e4e80" providerId="ADAL" clId="{BFEBBB6F-CCB1-1542-8CB6-457FB214B978}" dt="2021-09-19T09:46:10.165" v="545" actId="478"/>
          <ac:spMkLst>
            <pc:docMk/>
            <pc:sldMk cId="1622112417" sldId="260"/>
            <ac:spMk id="15" creationId="{FB193195-DA15-C548-A304-9646A574FD1E}"/>
          </ac:spMkLst>
        </pc:spChg>
        <pc:picChg chg="del">
          <ac:chgData name="Ela Ipek" userId="7943fdbd-28ff-4152-a632-d887e87e4e80" providerId="ADAL" clId="{BFEBBB6F-CCB1-1542-8CB6-457FB214B978}" dt="2021-09-19T09:46:10.165" v="545" actId="478"/>
          <ac:picMkLst>
            <pc:docMk/>
            <pc:sldMk cId="1622112417" sldId="260"/>
            <ac:picMk id="5" creationId="{482F295C-A1B6-6E48-85F4-5FF78A878030}"/>
          </ac:picMkLst>
        </pc:picChg>
        <pc:picChg chg="del">
          <ac:chgData name="Ela Ipek" userId="7943fdbd-28ff-4152-a632-d887e87e4e80" providerId="ADAL" clId="{BFEBBB6F-CCB1-1542-8CB6-457FB214B978}" dt="2021-09-19T09:45:59.118" v="542" actId="478"/>
          <ac:picMkLst>
            <pc:docMk/>
            <pc:sldMk cId="1622112417" sldId="260"/>
            <ac:picMk id="6" creationId="{65CA4062-E57C-074F-8E51-1DFFF78292A7}"/>
          </ac:picMkLst>
        </pc:picChg>
        <pc:picChg chg="del">
          <ac:chgData name="Ela Ipek" userId="7943fdbd-28ff-4152-a632-d887e87e4e80" providerId="ADAL" clId="{BFEBBB6F-CCB1-1542-8CB6-457FB214B978}" dt="2021-09-19T09:46:07.906" v="544" actId="478"/>
          <ac:picMkLst>
            <pc:docMk/>
            <pc:sldMk cId="1622112417" sldId="260"/>
            <ac:picMk id="7" creationId="{A7F85614-70C7-1746-B588-ED25431D5865}"/>
          </ac:picMkLst>
        </pc:picChg>
        <pc:picChg chg="del">
          <ac:chgData name="Ela Ipek" userId="7943fdbd-28ff-4152-a632-d887e87e4e80" providerId="ADAL" clId="{BFEBBB6F-CCB1-1542-8CB6-457FB214B978}" dt="2021-09-19T09:45:55.872" v="541" actId="478"/>
          <ac:picMkLst>
            <pc:docMk/>
            <pc:sldMk cId="1622112417" sldId="260"/>
            <ac:picMk id="9" creationId="{9C4CA346-0203-5649-9CEB-9472F904032B}"/>
          </ac:picMkLst>
        </pc:picChg>
        <pc:picChg chg="del">
          <ac:chgData name="Ela Ipek" userId="7943fdbd-28ff-4152-a632-d887e87e4e80" providerId="ADAL" clId="{BFEBBB6F-CCB1-1542-8CB6-457FB214B978}" dt="2021-09-19T09:46:04.832" v="543" actId="478"/>
          <ac:picMkLst>
            <pc:docMk/>
            <pc:sldMk cId="1622112417" sldId="260"/>
            <ac:picMk id="10" creationId="{D741058A-1EC1-FD48-9AC7-9C496A0FFB4B}"/>
          </ac:picMkLst>
        </pc:picChg>
      </pc:sldChg>
      <pc:sldChg chg="addSp delSp modSp mod ord modClrScheme chgLayout">
        <pc:chgData name="Ela Ipek" userId="7943fdbd-28ff-4152-a632-d887e87e4e80" providerId="ADAL" clId="{BFEBBB6F-CCB1-1542-8CB6-457FB214B978}" dt="2021-09-10T08:43:19.727" v="464" actId="1076"/>
        <pc:sldMkLst>
          <pc:docMk/>
          <pc:sldMk cId="2610356971" sldId="261"/>
        </pc:sldMkLst>
        <pc:spChg chg="add mod ord">
          <ac:chgData name="Ela Ipek" userId="7943fdbd-28ff-4152-a632-d887e87e4e80" providerId="ADAL" clId="{BFEBBB6F-CCB1-1542-8CB6-457FB214B978}" dt="2021-09-10T08:35:54.311" v="346" actId="20577"/>
          <ac:spMkLst>
            <pc:docMk/>
            <pc:sldMk cId="2610356971" sldId="261"/>
            <ac:spMk id="4" creationId="{3CFBD628-1E18-CC45-BBFC-4FA3C3C3AAB3}"/>
          </ac:spMkLst>
        </pc:spChg>
        <pc:spChg chg="del">
          <ac:chgData name="Ela Ipek" userId="7943fdbd-28ff-4152-a632-d887e87e4e80" providerId="ADAL" clId="{BFEBBB6F-CCB1-1542-8CB6-457FB214B978}" dt="2021-09-10T08:22:14.807" v="3" actId="478"/>
          <ac:spMkLst>
            <pc:docMk/>
            <pc:sldMk cId="2610356971" sldId="261"/>
            <ac:spMk id="5" creationId="{323510E0-BCDB-174A-8B2C-1B1D4D226713}"/>
          </ac:spMkLst>
        </pc:spChg>
        <pc:spChg chg="add mod">
          <ac:chgData name="Ela Ipek" userId="7943fdbd-28ff-4152-a632-d887e87e4e80" providerId="ADAL" clId="{BFEBBB6F-CCB1-1542-8CB6-457FB214B978}" dt="2021-09-10T08:22:07.229" v="1" actId="14100"/>
          <ac:spMkLst>
            <pc:docMk/>
            <pc:sldMk cId="2610356971" sldId="261"/>
            <ac:spMk id="6" creationId="{1DA5A39B-D1CF-D040-80D0-DF0748C16168}"/>
          </ac:spMkLst>
        </pc:spChg>
        <pc:spChg chg="del">
          <ac:chgData name="Ela Ipek" userId="7943fdbd-28ff-4152-a632-d887e87e4e80" providerId="ADAL" clId="{BFEBBB6F-CCB1-1542-8CB6-457FB214B978}" dt="2021-09-10T08:22:11.699" v="2" actId="478"/>
          <ac:spMkLst>
            <pc:docMk/>
            <pc:sldMk cId="2610356971" sldId="261"/>
            <ac:spMk id="7" creationId="{19AA0FFE-7801-F444-BC2A-7DAFF60145FA}"/>
          </ac:spMkLst>
        </pc:spChg>
        <pc:spChg chg="add mod ord">
          <ac:chgData name="Ela Ipek" userId="7943fdbd-28ff-4152-a632-d887e87e4e80" providerId="ADAL" clId="{BFEBBB6F-CCB1-1542-8CB6-457FB214B978}" dt="2021-09-10T08:23:38.333" v="42" actId="20577"/>
          <ac:spMkLst>
            <pc:docMk/>
            <pc:sldMk cId="2610356971" sldId="261"/>
            <ac:spMk id="9" creationId="{7AEECA24-F508-4840-98B4-8D618D9E3BF9}"/>
          </ac:spMkLst>
        </pc:spChg>
        <pc:spChg chg="add mod ord">
          <ac:chgData name="Ela Ipek" userId="7943fdbd-28ff-4152-a632-d887e87e4e80" providerId="ADAL" clId="{BFEBBB6F-CCB1-1542-8CB6-457FB214B978}" dt="2021-09-10T08:24:18.509" v="97" actId="20577"/>
          <ac:spMkLst>
            <pc:docMk/>
            <pc:sldMk cId="2610356971" sldId="261"/>
            <ac:spMk id="10" creationId="{0F62A158-E492-554A-934B-E4BA0BCA95B7}"/>
          </ac:spMkLst>
        </pc:spChg>
        <pc:spChg chg="add mod ord">
          <ac:chgData name="Ela Ipek" userId="7943fdbd-28ff-4152-a632-d887e87e4e80" providerId="ADAL" clId="{BFEBBB6F-CCB1-1542-8CB6-457FB214B978}" dt="2021-09-10T08:26:22.611" v="141" actId="20577"/>
          <ac:spMkLst>
            <pc:docMk/>
            <pc:sldMk cId="2610356971" sldId="261"/>
            <ac:spMk id="11" creationId="{71BFB6A1-7B8B-574C-9F5B-7F1A21B5A30F}"/>
          </ac:spMkLst>
        </pc:spChg>
        <pc:spChg chg="add mod ord">
          <ac:chgData name="Ela Ipek" userId="7943fdbd-28ff-4152-a632-d887e87e4e80" providerId="ADAL" clId="{BFEBBB6F-CCB1-1542-8CB6-457FB214B978}" dt="2021-09-10T08:43:12.043" v="463" actId="20577"/>
          <ac:spMkLst>
            <pc:docMk/>
            <pc:sldMk cId="2610356971" sldId="261"/>
            <ac:spMk id="12" creationId="{4B308DFC-662B-8441-B2CD-5FA53D7A6B0C}"/>
          </ac:spMkLst>
        </pc:spChg>
        <pc:picChg chg="add mod">
          <ac:chgData name="Ela Ipek" userId="7943fdbd-28ff-4152-a632-d887e87e4e80" providerId="ADAL" clId="{BFEBBB6F-CCB1-1542-8CB6-457FB214B978}" dt="2021-09-10T08:43:19.727" v="464" actId="1076"/>
          <ac:picMkLst>
            <pc:docMk/>
            <pc:sldMk cId="2610356971" sldId="261"/>
            <ac:picMk id="13" creationId="{A4BC07D7-924C-9643-87BC-1C972E1CFB48}"/>
          </ac:picMkLst>
        </pc:picChg>
        <pc:inkChg chg="add del">
          <ac:chgData name="Ela Ipek" userId="7943fdbd-28ff-4152-a632-d887e87e4e80" providerId="ADAL" clId="{BFEBBB6F-CCB1-1542-8CB6-457FB214B978}" dt="2021-09-10T08:40:44.328" v="424"/>
          <ac:inkMkLst>
            <pc:docMk/>
            <pc:sldMk cId="2610356971" sldId="261"/>
            <ac:inkMk id="14" creationId="{E27B16E5-FC63-5D40-B6BC-6B287B22D9CF}"/>
          </ac:inkMkLst>
        </pc:inkChg>
        <pc:inkChg chg="add del">
          <ac:chgData name="Ela Ipek" userId="7943fdbd-28ff-4152-a632-d887e87e4e80" providerId="ADAL" clId="{BFEBBB6F-CCB1-1542-8CB6-457FB214B978}" dt="2021-09-10T08:41:49.619" v="428"/>
          <ac:inkMkLst>
            <pc:docMk/>
            <pc:sldMk cId="2610356971" sldId="261"/>
            <ac:inkMk id="15" creationId="{835DFD35-4500-944A-B1DC-6E5B0C17D55A}"/>
          </ac:inkMkLst>
        </pc:inkChg>
        <pc:inkChg chg="add del">
          <ac:chgData name="Ela Ipek" userId="7943fdbd-28ff-4152-a632-d887e87e4e80" providerId="ADAL" clId="{BFEBBB6F-CCB1-1542-8CB6-457FB214B978}" dt="2021-09-10T08:41:45.896" v="427"/>
          <ac:inkMkLst>
            <pc:docMk/>
            <pc:sldMk cId="2610356971" sldId="261"/>
            <ac:inkMk id="16" creationId="{38F65267-968D-EE49-A181-C25AA3BBE984}"/>
          </ac:inkMkLst>
        </pc:inkChg>
        <pc:inkChg chg="add del">
          <ac:chgData name="Ela Ipek" userId="7943fdbd-28ff-4152-a632-d887e87e4e80" providerId="ADAL" clId="{BFEBBB6F-CCB1-1542-8CB6-457FB214B978}" dt="2021-09-10T08:42:01.091" v="431"/>
          <ac:inkMkLst>
            <pc:docMk/>
            <pc:sldMk cId="2610356971" sldId="261"/>
            <ac:inkMk id="17" creationId="{EC73C543-06DC-594F-98FC-AA617D32B8DA}"/>
          </ac:inkMkLst>
        </pc:inkChg>
        <pc:inkChg chg="add del">
          <ac:chgData name="Ela Ipek" userId="7943fdbd-28ff-4152-a632-d887e87e4e80" providerId="ADAL" clId="{BFEBBB6F-CCB1-1542-8CB6-457FB214B978}" dt="2021-09-10T08:42:01.091" v="431"/>
          <ac:inkMkLst>
            <pc:docMk/>
            <pc:sldMk cId="2610356971" sldId="261"/>
            <ac:inkMk id="18" creationId="{0225DFFB-5F6B-394A-B9B8-CE77D952D0E5}"/>
          </ac:inkMkLst>
        </pc:inkChg>
        <pc:inkChg chg="add reco">
          <ac:chgData name="Ela Ipek" userId="7943fdbd-28ff-4152-a632-d887e87e4e80" providerId="ADAL" clId="{BFEBBB6F-CCB1-1542-8CB6-457FB214B978}" dt="2021-09-10T08:42:01.091" v="431"/>
          <ac:inkMkLst>
            <pc:docMk/>
            <pc:sldMk cId="2610356971" sldId="261"/>
            <ac:inkMk id="19" creationId="{0568C9BE-54A0-C045-9CB1-7DFCD6B077E7}"/>
          </ac:inkMkLst>
        </pc:inkChg>
      </pc:sldChg>
      <pc:sldChg chg="addSp delSp modSp ord">
        <pc:chgData name="Ela Ipek" userId="7943fdbd-28ff-4152-a632-d887e87e4e80" providerId="ADAL" clId="{BFEBBB6F-CCB1-1542-8CB6-457FB214B978}" dt="2021-09-19T10:17:31.560" v="906" actId="20577"/>
        <pc:sldMkLst>
          <pc:docMk/>
          <pc:sldMk cId="3486492758" sldId="264"/>
        </pc:sldMkLst>
        <pc:spChg chg="del mod">
          <ac:chgData name="Ela Ipek" userId="7943fdbd-28ff-4152-a632-d887e87e4e80" providerId="ADAL" clId="{BFEBBB6F-CCB1-1542-8CB6-457FB214B978}" dt="2021-09-19T09:45:31.876" v="536" actId="478"/>
          <ac:spMkLst>
            <pc:docMk/>
            <pc:sldMk cId="3486492758" sldId="264"/>
            <ac:spMk id="2" creationId="{32250531-881E-314C-A472-81AA845AAB9A}"/>
          </ac:spMkLst>
        </pc:spChg>
        <pc:spChg chg="mod">
          <ac:chgData name="Ela Ipek" userId="7943fdbd-28ff-4152-a632-d887e87e4e80" providerId="ADAL" clId="{BFEBBB6F-CCB1-1542-8CB6-457FB214B978}" dt="2021-09-19T10:14:12.879" v="784" actId="1076"/>
          <ac:spMkLst>
            <pc:docMk/>
            <pc:sldMk cId="3486492758" sldId="264"/>
            <ac:spMk id="4" creationId="{2D3EE02D-2AEE-AE40-B6B8-2DB38F24035D}"/>
          </ac:spMkLst>
        </pc:spChg>
        <pc:spChg chg="add mod">
          <ac:chgData name="Ela Ipek" userId="7943fdbd-28ff-4152-a632-d887e87e4e80" providerId="ADAL" clId="{BFEBBB6F-CCB1-1542-8CB6-457FB214B978}" dt="2021-09-19T10:17:31.560" v="906" actId="20577"/>
          <ac:spMkLst>
            <pc:docMk/>
            <pc:sldMk cId="3486492758" sldId="264"/>
            <ac:spMk id="6" creationId="{B7EF24CF-F8BB-2740-BE10-176F8CC5DF39}"/>
          </ac:spMkLst>
        </pc:spChg>
        <pc:spChg chg="add mod">
          <ac:chgData name="Ela Ipek" userId="7943fdbd-28ff-4152-a632-d887e87e4e80" providerId="ADAL" clId="{BFEBBB6F-CCB1-1542-8CB6-457FB214B978}" dt="2021-09-19T09:45:31.876" v="536" actId="478"/>
          <ac:spMkLst>
            <pc:docMk/>
            <pc:sldMk cId="3486492758" sldId="264"/>
            <ac:spMk id="8" creationId="{B4ED0787-8A8C-1F45-9D58-EC459F3E8644}"/>
          </ac:spMkLst>
        </pc:spChg>
        <pc:picChg chg="del mod">
          <ac:chgData name="Ela Ipek" userId="7943fdbd-28ff-4152-a632-d887e87e4e80" providerId="ADAL" clId="{BFEBBB6F-CCB1-1542-8CB6-457FB214B978}" dt="2021-09-19T09:45:28.352" v="535" actId="478"/>
          <ac:picMkLst>
            <pc:docMk/>
            <pc:sldMk cId="3486492758" sldId="264"/>
            <ac:picMk id="5" creationId="{BBED2B9F-A656-8D42-902E-0DF7A303705A}"/>
          </ac:picMkLst>
        </pc:picChg>
      </pc:sldChg>
      <pc:sldChg chg="new ord">
        <pc:chgData name="Ela Ipek" userId="7943fdbd-28ff-4152-a632-d887e87e4e80" providerId="ADAL" clId="{BFEBBB6F-CCB1-1542-8CB6-457FB214B978}" dt="2021-09-10T08:46:04.862" v="513" actId="1076"/>
        <pc:sldMkLst>
          <pc:docMk/>
          <pc:sldMk cId="486505039" sldId="267"/>
        </pc:sldMkLst>
      </pc:sldChg>
      <pc:sldChg chg="addSp delSp modSp mod chgLayout">
        <pc:chgData name="Ela Ipek" userId="7943fdbd-28ff-4152-a632-d887e87e4e80" providerId="ADAL" clId="{BFEBBB6F-CCB1-1542-8CB6-457FB214B978}" dt="2021-09-27T17:33:44.522" v="1341" actId="20577"/>
        <pc:sldMkLst>
          <pc:docMk/>
          <pc:sldMk cId="2024786759" sldId="267"/>
        </pc:sldMkLst>
        <pc:spChg chg="mod ord">
          <ac:chgData name="Ela Ipek" userId="7943fdbd-28ff-4152-a632-d887e87e4e80" providerId="ADAL" clId="{BFEBBB6F-CCB1-1542-8CB6-457FB214B978}" dt="2021-09-19T10:02:42.066" v="692" actId="700"/>
          <ac:spMkLst>
            <pc:docMk/>
            <pc:sldMk cId="2024786759" sldId="267"/>
            <ac:spMk id="2" creationId="{F4893761-E306-C049-9926-59CDB0C4856C}"/>
          </ac:spMkLst>
        </pc:spChg>
        <pc:spChg chg="del mod">
          <ac:chgData name="Ela Ipek" userId="7943fdbd-28ff-4152-a632-d887e87e4e80" providerId="ADAL" clId="{BFEBBB6F-CCB1-1542-8CB6-457FB214B978}" dt="2021-09-19T09:44:26.865" v="531" actId="478"/>
          <ac:spMkLst>
            <pc:docMk/>
            <pc:sldMk cId="2024786759" sldId="267"/>
            <ac:spMk id="3" creationId="{0C3A1234-5C4B-A743-A4AC-292D9137624D}"/>
          </ac:spMkLst>
        </pc:spChg>
        <pc:spChg chg="del mod">
          <ac:chgData name="Ela Ipek" userId="7943fdbd-28ff-4152-a632-d887e87e4e80" providerId="ADAL" clId="{BFEBBB6F-CCB1-1542-8CB6-457FB214B978}" dt="2021-09-19T09:44:24.328" v="530" actId="478"/>
          <ac:spMkLst>
            <pc:docMk/>
            <pc:sldMk cId="2024786759" sldId="267"/>
            <ac:spMk id="4" creationId="{56ACEFB4-8945-644C-BE23-DF53C1F9BC47}"/>
          </ac:spMkLst>
        </pc:spChg>
        <pc:spChg chg="add del">
          <ac:chgData name="Ela Ipek" userId="7943fdbd-28ff-4152-a632-d887e87e4e80" providerId="ADAL" clId="{BFEBBB6F-CCB1-1542-8CB6-457FB214B978}" dt="2021-09-19T09:44:50.643" v="533" actId="478"/>
          <ac:spMkLst>
            <pc:docMk/>
            <pc:sldMk cId="2024786759" sldId="267"/>
            <ac:spMk id="8" creationId="{32828A04-834A-8C4B-B2A2-8D02508C68CA}"/>
          </ac:spMkLst>
        </pc:spChg>
        <pc:spChg chg="add del mod">
          <ac:chgData name="Ela Ipek" userId="7943fdbd-28ff-4152-a632-d887e87e4e80" providerId="ADAL" clId="{BFEBBB6F-CCB1-1542-8CB6-457FB214B978}" dt="2021-09-19T09:44:52.941" v="534" actId="478"/>
          <ac:spMkLst>
            <pc:docMk/>
            <pc:sldMk cId="2024786759" sldId="267"/>
            <ac:spMk id="10" creationId="{955F45EF-F16A-844C-B150-3EC24CABA028}"/>
          </ac:spMkLst>
        </pc:spChg>
        <pc:spChg chg="add del mod">
          <ac:chgData name="Ela Ipek" userId="7943fdbd-28ff-4152-a632-d887e87e4e80" providerId="ADAL" clId="{BFEBBB6F-CCB1-1542-8CB6-457FB214B978}" dt="2021-09-19T09:44:44.258" v="532" actId="478"/>
          <ac:spMkLst>
            <pc:docMk/>
            <pc:sldMk cId="2024786759" sldId="267"/>
            <ac:spMk id="12" creationId="{91680E16-4850-C647-AF2D-0EFEE43506D6}"/>
          </ac:spMkLst>
        </pc:spChg>
        <pc:spChg chg="add mod ord">
          <ac:chgData name="Ela Ipek" userId="7943fdbd-28ff-4152-a632-d887e87e4e80" providerId="ADAL" clId="{BFEBBB6F-CCB1-1542-8CB6-457FB214B978}" dt="2021-09-19T10:38:44.044" v="1219" actId="20577"/>
          <ac:spMkLst>
            <pc:docMk/>
            <pc:sldMk cId="2024786759" sldId="267"/>
            <ac:spMk id="13" creationId="{736B444B-17E8-AC40-BF55-55210107D74A}"/>
          </ac:spMkLst>
        </pc:spChg>
        <pc:spChg chg="add mod ord">
          <ac:chgData name="Ela Ipek" userId="7943fdbd-28ff-4152-a632-d887e87e4e80" providerId="ADAL" clId="{BFEBBB6F-CCB1-1542-8CB6-457FB214B978}" dt="2021-09-27T17:33:44.522" v="1341" actId="20577"/>
          <ac:spMkLst>
            <pc:docMk/>
            <pc:sldMk cId="2024786759" sldId="267"/>
            <ac:spMk id="14" creationId="{C305EBA7-A30B-CC49-A6D1-AE5C39BF1A25}"/>
          </ac:spMkLst>
        </pc:spChg>
        <pc:inkChg chg="del mod">
          <ac:chgData name="Ela Ipek" userId="7943fdbd-28ff-4152-a632-d887e87e4e80" providerId="ADAL" clId="{BFEBBB6F-CCB1-1542-8CB6-457FB214B978}" dt="2021-09-19T10:01:42.364" v="673"/>
          <ac:inkMkLst>
            <pc:docMk/>
            <pc:sldMk cId="2024786759" sldId="267"/>
            <ac:inkMk id="5" creationId="{E9008E9B-49DE-A14C-AC32-A4546F905033}"/>
          </ac:inkMkLst>
        </pc:inkChg>
        <pc:inkChg chg="del mod">
          <ac:chgData name="Ela Ipek" userId="7943fdbd-28ff-4152-a632-d887e87e4e80" providerId="ADAL" clId="{BFEBBB6F-CCB1-1542-8CB6-457FB214B978}" dt="2021-09-19T10:01:43.358" v="674"/>
          <ac:inkMkLst>
            <pc:docMk/>
            <pc:sldMk cId="2024786759" sldId="267"/>
            <ac:inkMk id="6" creationId="{2FF098D2-9D9D-6347-B579-8FF94FBB1E7A}"/>
          </ac:inkMkLst>
        </pc:inkChg>
        <pc:inkChg chg="add del">
          <ac:chgData name="Ela Ipek" userId="7943fdbd-28ff-4152-a632-d887e87e4e80" providerId="ADAL" clId="{BFEBBB6F-CCB1-1542-8CB6-457FB214B978}" dt="2021-09-19T10:02:36.980" v="691"/>
          <ac:inkMkLst>
            <pc:docMk/>
            <pc:sldMk cId="2024786759" sldId="267"/>
            <ac:inkMk id="15" creationId="{A94E4DE4-5E68-A74C-80CA-263810FF102F}"/>
          </ac:inkMkLst>
        </pc:inkChg>
      </pc:sldChg>
      <pc:sldChg chg="addSp delSp modSp">
        <pc:chgData name="Ela Ipek" userId="7943fdbd-28ff-4152-a632-d887e87e4e80" providerId="ADAL" clId="{BFEBBB6F-CCB1-1542-8CB6-457FB214B978}" dt="2021-09-19T10:31:47.954" v="1054" actId="20577"/>
        <pc:sldMkLst>
          <pc:docMk/>
          <pc:sldMk cId="1146560967" sldId="268"/>
        </pc:sldMkLst>
        <pc:spChg chg="del">
          <ac:chgData name="Ela Ipek" userId="7943fdbd-28ff-4152-a632-d887e87e4e80" providerId="ADAL" clId="{BFEBBB6F-CCB1-1542-8CB6-457FB214B978}" dt="2021-09-19T09:46:29.393" v="550" actId="478"/>
          <ac:spMkLst>
            <pc:docMk/>
            <pc:sldMk cId="1146560967" sldId="268"/>
            <ac:spMk id="2" creationId="{4CDDE6E2-08FE-174B-9D74-BA507664FED4}"/>
          </ac:spMkLst>
        </pc:spChg>
        <pc:spChg chg="add del mod">
          <ac:chgData name="Ela Ipek" userId="7943fdbd-28ff-4152-a632-d887e87e4e80" providerId="ADAL" clId="{BFEBBB6F-CCB1-1542-8CB6-457FB214B978}" dt="2021-09-19T09:46:17.981" v="547" actId="478"/>
          <ac:spMkLst>
            <pc:docMk/>
            <pc:sldMk cId="1146560967" sldId="268"/>
            <ac:spMk id="4" creationId="{DE67C6F0-4B17-5B4D-B111-4ECD4B5C6323}"/>
          </ac:spMkLst>
        </pc:spChg>
        <pc:spChg chg="add mod ord">
          <ac:chgData name="Ela Ipek" userId="7943fdbd-28ff-4152-a632-d887e87e4e80" providerId="ADAL" clId="{BFEBBB6F-CCB1-1542-8CB6-457FB214B978}" dt="2021-09-19T10:30:47.393" v="988" actId="26606"/>
          <ac:spMkLst>
            <pc:docMk/>
            <pc:sldMk cId="1146560967" sldId="268"/>
            <ac:spMk id="6" creationId="{54BAC66D-BB5E-2C49-8720-C0BADCE71209}"/>
          </ac:spMkLst>
        </pc:spChg>
        <pc:spChg chg="add">
          <ac:chgData name="Ela Ipek" userId="7943fdbd-28ff-4152-a632-d887e87e4e80" providerId="ADAL" clId="{BFEBBB6F-CCB1-1542-8CB6-457FB214B978}" dt="2021-09-19T10:30:47.393" v="988" actId="26606"/>
          <ac:spMkLst>
            <pc:docMk/>
            <pc:sldMk cId="1146560967" sldId="268"/>
            <ac:spMk id="22" creationId="{D2B783EE-0239-4717-BBEA-8C9EAC61C824}"/>
          </ac:spMkLst>
        </pc:spChg>
        <pc:spChg chg="del">
          <ac:chgData name="Ela Ipek" userId="7943fdbd-28ff-4152-a632-d887e87e4e80" providerId="ADAL" clId="{BFEBBB6F-CCB1-1542-8CB6-457FB214B978}" dt="2021-09-19T10:29:48.928" v="973" actId="931"/>
          <ac:spMkLst>
            <pc:docMk/>
            <pc:sldMk cId="1146560967" sldId="268"/>
            <ac:spMk id="23" creationId="{3F160983-2EBB-8041-800A-056FE70F345D}"/>
          </ac:spMkLst>
        </pc:spChg>
        <pc:spChg chg="add mod">
          <ac:chgData name="Ela Ipek" userId="7943fdbd-28ff-4152-a632-d887e87e4e80" providerId="ADAL" clId="{BFEBBB6F-CCB1-1542-8CB6-457FB214B978}" dt="2021-09-19T10:31:47.954" v="1054" actId="20577"/>
          <ac:spMkLst>
            <pc:docMk/>
            <pc:sldMk cId="1146560967" sldId="268"/>
            <ac:spMk id="24" creationId="{69345110-A12A-43BA-9810-0A3010415CC0}"/>
          </ac:spMkLst>
        </pc:spChg>
        <pc:spChg chg="add">
          <ac:chgData name="Ela Ipek" userId="7943fdbd-28ff-4152-a632-d887e87e4e80" providerId="ADAL" clId="{BFEBBB6F-CCB1-1542-8CB6-457FB214B978}" dt="2021-09-19T10:30:47.393" v="988" actId="26606"/>
          <ac:spMkLst>
            <pc:docMk/>
            <pc:sldMk cId="1146560967" sldId="268"/>
            <ac:spMk id="25" creationId="{70BEB1E7-2F88-40BC-B73D-42E5B6F80BFC}"/>
          </ac:spMkLst>
        </pc:spChg>
        <pc:spChg chg="add">
          <ac:chgData name="Ela Ipek" userId="7943fdbd-28ff-4152-a632-d887e87e4e80" providerId="ADAL" clId="{BFEBBB6F-CCB1-1542-8CB6-457FB214B978}" dt="2021-09-19T10:30:47.393" v="988" actId="26606"/>
          <ac:spMkLst>
            <pc:docMk/>
            <pc:sldMk cId="1146560967" sldId="268"/>
            <ac:spMk id="26" creationId="{A7B99495-F43F-4D80-A44F-2CB4764EB90B}"/>
          </ac:spMkLst>
        </pc:spChg>
        <pc:picChg chg="add mod ord">
          <ac:chgData name="Ela Ipek" userId="7943fdbd-28ff-4152-a632-d887e87e4e80" providerId="ADAL" clId="{BFEBBB6F-CCB1-1542-8CB6-457FB214B978}" dt="2021-09-19T10:30:47.393" v="988" actId="26606"/>
          <ac:picMkLst>
            <pc:docMk/>
            <pc:sldMk cId="1146560967" sldId="268"/>
            <ac:picMk id="2" creationId="{E737A55A-3570-FC41-96A1-187BB826EACC}"/>
          </ac:picMkLst>
        </pc:picChg>
        <pc:picChg chg="add mod ord">
          <ac:chgData name="Ela Ipek" userId="7943fdbd-28ff-4152-a632-d887e87e4e80" providerId="ADAL" clId="{BFEBBB6F-CCB1-1542-8CB6-457FB214B978}" dt="2021-09-19T10:30:47.393" v="988" actId="26606"/>
          <ac:picMkLst>
            <pc:docMk/>
            <pc:sldMk cId="1146560967" sldId="268"/>
            <ac:picMk id="3" creationId="{AF2A07F5-669F-9645-BB91-D04983FBAD8D}"/>
          </ac:picMkLst>
        </pc:picChg>
        <pc:picChg chg="del">
          <ac:chgData name="Ela Ipek" userId="7943fdbd-28ff-4152-a632-d887e87e4e80" providerId="ADAL" clId="{BFEBBB6F-CCB1-1542-8CB6-457FB214B978}" dt="2021-09-19T09:46:15.194" v="546" actId="478"/>
          <ac:picMkLst>
            <pc:docMk/>
            <pc:sldMk cId="1146560967" sldId="268"/>
            <ac:picMk id="19" creationId="{52E447ED-F315-6640-A023-FAAEE21DABB6}"/>
          </ac:picMkLst>
        </pc:picChg>
        <pc:picChg chg="del">
          <ac:chgData name="Ela Ipek" userId="7943fdbd-28ff-4152-a632-d887e87e4e80" providerId="ADAL" clId="{BFEBBB6F-CCB1-1542-8CB6-457FB214B978}" dt="2021-09-19T09:46:26.519" v="549" actId="478"/>
          <ac:picMkLst>
            <pc:docMk/>
            <pc:sldMk cId="1146560967" sldId="268"/>
            <ac:picMk id="20" creationId="{8BB393A2-DE98-654C-BCB2-C04BF3B41C87}"/>
          </ac:picMkLst>
        </pc:picChg>
        <pc:picChg chg="del">
          <ac:chgData name="Ela Ipek" userId="7943fdbd-28ff-4152-a632-d887e87e4e80" providerId="ADAL" clId="{BFEBBB6F-CCB1-1542-8CB6-457FB214B978}" dt="2021-09-19T09:46:24.701" v="548" actId="478"/>
          <ac:picMkLst>
            <pc:docMk/>
            <pc:sldMk cId="1146560967" sldId="268"/>
            <ac:picMk id="21" creationId="{39881810-6512-9448-BDC2-A8CD73C3C64E}"/>
          </ac:picMkLst>
        </pc:picChg>
      </pc:sldChg>
      <pc:sldChg chg="addSp delSp modSp new mod modClrScheme chgLayout">
        <pc:chgData name="Ela Ipek" userId="7943fdbd-28ff-4152-a632-d887e87e4e80" providerId="ADAL" clId="{BFEBBB6F-CCB1-1542-8CB6-457FB214B978}" dt="2021-09-19T10:47:19.883" v="1334" actId="1076"/>
        <pc:sldMkLst>
          <pc:docMk/>
          <pc:sldMk cId="2205134519" sldId="269"/>
        </pc:sldMkLst>
        <pc:spChg chg="mod ord">
          <ac:chgData name="Ela Ipek" userId="7943fdbd-28ff-4152-a632-d887e87e4e80" providerId="ADAL" clId="{BFEBBB6F-CCB1-1542-8CB6-457FB214B978}" dt="2021-09-19T10:47:19.883" v="1334" actId="1076"/>
          <ac:spMkLst>
            <pc:docMk/>
            <pc:sldMk cId="2205134519" sldId="269"/>
            <ac:spMk id="2" creationId="{D67202AC-BFA3-CD4E-B1A0-CEA0A1DD1EBE}"/>
          </ac:spMkLst>
        </pc:spChg>
        <pc:spChg chg="del">
          <ac:chgData name="Ela Ipek" userId="7943fdbd-28ff-4152-a632-d887e87e4e80" providerId="ADAL" clId="{BFEBBB6F-CCB1-1542-8CB6-457FB214B978}" dt="2021-09-19T10:46:51.702" v="1327" actId="931"/>
          <ac:spMkLst>
            <pc:docMk/>
            <pc:sldMk cId="2205134519" sldId="269"/>
            <ac:spMk id="3" creationId="{B822FC82-BB83-3E4A-ABDA-71C9F2DEF36A}"/>
          </ac:spMkLst>
        </pc:spChg>
        <pc:spChg chg="del">
          <ac:chgData name="Ela Ipek" userId="7943fdbd-28ff-4152-a632-d887e87e4e80" providerId="ADAL" clId="{BFEBBB6F-CCB1-1542-8CB6-457FB214B978}" dt="2021-09-19T10:47:09.964" v="1332" actId="700"/>
          <ac:spMkLst>
            <pc:docMk/>
            <pc:sldMk cId="2205134519" sldId="269"/>
            <ac:spMk id="4" creationId="{E92DC059-767E-384D-B78E-3053B35B2199}"/>
          </ac:spMkLst>
        </pc:spChg>
        <pc:picChg chg="add mod ord">
          <ac:chgData name="Ela Ipek" userId="7943fdbd-28ff-4152-a632-d887e87e4e80" providerId="ADAL" clId="{BFEBBB6F-CCB1-1542-8CB6-457FB214B978}" dt="2021-09-19T10:47:15.076" v="1333" actId="1076"/>
          <ac:picMkLst>
            <pc:docMk/>
            <pc:sldMk cId="2205134519" sldId="269"/>
            <ac:picMk id="5" creationId="{3EC8FFA8-4435-FF4D-999D-F3E0DA0D5733}"/>
          </ac:picMkLst>
        </pc:picChg>
      </pc:sldChg>
      <pc:sldChg chg="del">
        <pc:chgData name="Ela Ipek" userId="7943fdbd-28ff-4152-a632-d887e87e4e80" providerId="ADAL" clId="{BFEBBB6F-CCB1-1542-8CB6-457FB214B978}" dt="2021-09-19T09:46:52.191" v="551" actId="2696"/>
        <pc:sldMkLst>
          <pc:docMk/>
          <pc:sldMk cId="2439796134" sldId="269"/>
        </pc:sldMkLst>
      </pc:sldChg>
    </pc:docChg>
  </pc:docChgLst>
  <pc:docChgLst>
    <pc:chgData name="Ela Ipek" userId="7943fdbd-28ff-4152-a632-d887e87e4e80" providerId="ADAL" clId="{F590C66E-FED2-3E41-89DF-662FFB600263}"/>
    <pc:docChg chg="undo custSel addSld delSld modSld sldOrd addMainMaster delMainMaster">
      <pc:chgData name="Ela Ipek" userId="7943fdbd-28ff-4152-a632-d887e87e4e80" providerId="ADAL" clId="{F590C66E-FED2-3E41-89DF-662FFB600263}" dt="2021-09-17T09:23:22.312" v="4261" actId="14100"/>
      <pc:docMkLst>
        <pc:docMk/>
      </pc:docMkLst>
      <pc:sldChg chg="modSp del ord">
        <pc:chgData name="Ela Ipek" userId="7943fdbd-28ff-4152-a632-d887e87e4e80" providerId="ADAL" clId="{F590C66E-FED2-3E41-89DF-662FFB600263}" dt="2021-09-13T08:40:52.508" v="2691" actId="2696"/>
        <pc:sldMkLst>
          <pc:docMk/>
          <pc:sldMk cId="2318015336" sldId="256"/>
        </pc:sldMkLst>
        <pc:spChg chg="mod">
          <ac:chgData name="Ela Ipek" userId="7943fdbd-28ff-4152-a632-d887e87e4e80" providerId="ADAL" clId="{F590C66E-FED2-3E41-89DF-662FFB600263}" dt="2021-09-08T09:17:41.016" v="0" actId="20577"/>
          <ac:spMkLst>
            <pc:docMk/>
            <pc:sldMk cId="2318015336" sldId="256"/>
            <ac:spMk id="3" creationId="{1350C727-7F38-B545-A563-2932DD5302E3}"/>
          </ac:spMkLst>
        </pc:spChg>
      </pc:sldChg>
      <pc:sldChg chg="delSp modSp del mod modClrScheme chgLayout">
        <pc:chgData name="Ela Ipek" userId="7943fdbd-28ff-4152-a632-d887e87e4e80" providerId="ADAL" clId="{F590C66E-FED2-3E41-89DF-662FFB600263}" dt="2021-09-08T09:22:09.582" v="150" actId="2696"/>
        <pc:sldMkLst>
          <pc:docMk/>
          <pc:sldMk cId="1137754296" sldId="257"/>
        </pc:sldMkLst>
        <pc:spChg chg="mod ord">
          <ac:chgData name="Ela Ipek" userId="7943fdbd-28ff-4152-a632-d887e87e4e80" providerId="ADAL" clId="{F590C66E-FED2-3E41-89DF-662FFB600263}" dt="2021-09-08T09:19:57.808" v="90" actId="1076"/>
          <ac:spMkLst>
            <pc:docMk/>
            <pc:sldMk cId="1137754296" sldId="257"/>
            <ac:spMk id="2" creationId="{43CC1FE6-476B-014B-83FA-C8665F9671DA}"/>
          </ac:spMkLst>
        </pc:spChg>
        <pc:spChg chg="del mod">
          <ac:chgData name="Ela Ipek" userId="7943fdbd-28ff-4152-a632-d887e87e4e80" providerId="ADAL" clId="{F590C66E-FED2-3E41-89DF-662FFB600263}" dt="2021-09-08T09:19:36.104" v="89" actId="700"/>
          <ac:spMkLst>
            <pc:docMk/>
            <pc:sldMk cId="1137754296" sldId="257"/>
            <ac:spMk id="3" creationId="{F7936302-1C27-6849-B9AA-7F675763C583}"/>
          </ac:spMkLst>
        </pc:spChg>
      </pc:sldChg>
      <pc:sldChg chg="addSp delSp modSp new del mod modClrScheme chgLayout">
        <pc:chgData name="Ela Ipek" userId="7943fdbd-28ff-4152-a632-d887e87e4e80" providerId="ADAL" clId="{F590C66E-FED2-3E41-89DF-662FFB600263}" dt="2021-09-08T09:25:37.280" v="236" actId="2696"/>
        <pc:sldMkLst>
          <pc:docMk/>
          <pc:sldMk cId="973190509" sldId="258"/>
        </pc:sldMkLst>
        <pc:spChg chg="add mod ord">
          <ac:chgData name="Ela Ipek" userId="7943fdbd-28ff-4152-a632-d887e87e4e80" providerId="ADAL" clId="{F590C66E-FED2-3E41-89DF-662FFB600263}" dt="2021-09-08T09:24:36.566" v="225" actId="20577"/>
          <ac:spMkLst>
            <pc:docMk/>
            <pc:sldMk cId="973190509" sldId="258"/>
            <ac:spMk id="2" creationId="{1EAFC9A3-EE5B-7443-9FDD-F09F88633781}"/>
          </ac:spMkLst>
        </pc:spChg>
        <pc:spChg chg="add mod ord">
          <ac:chgData name="Ela Ipek" userId="7943fdbd-28ff-4152-a632-d887e87e4e80" providerId="ADAL" clId="{F590C66E-FED2-3E41-89DF-662FFB600263}" dt="2021-09-08T09:24:56.083" v="235" actId="20577"/>
          <ac:spMkLst>
            <pc:docMk/>
            <pc:sldMk cId="973190509" sldId="258"/>
            <ac:spMk id="3" creationId="{10BF2C17-B544-5C45-99DF-D49B65928BE0}"/>
          </ac:spMkLst>
        </pc:spChg>
        <pc:inkChg chg="add del">
          <ac:chgData name="Ela Ipek" userId="7943fdbd-28ff-4152-a632-d887e87e4e80" providerId="ADAL" clId="{F590C66E-FED2-3E41-89DF-662FFB600263}" dt="2021-09-08T09:22:57.929" v="154"/>
          <ac:inkMkLst>
            <pc:docMk/>
            <pc:sldMk cId="973190509" sldId="258"/>
            <ac:inkMk id="4" creationId="{E6965DAE-CEF0-DD4F-9276-882F6AFD88B1}"/>
          </ac:inkMkLst>
        </pc:inkChg>
      </pc:sldChg>
      <pc:sldChg chg="addSp delSp modSp new del mod modClrScheme chgLayout">
        <pc:chgData name="Ela Ipek" userId="7943fdbd-28ff-4152-a632-d887e87e4e80" providerId="ADAL" clId="{F590C66E-FED2-3E41-89DF-662FFB600263}" dt="2021-09-08T09:26:28.097" v="241" actId="2696"/>
        <pc:sldMkLst>
          <pc:docMk/>
          <pc:sldMk cId="1249496744" sldId="259"/>
        </pc:sldMkLst>
        <pc:spChg chg="add del mod">
          <ac:chgData name="Ela Ipek" userId="7943fdbd-28ff-4152-a632-d887e87e4e80" providerId="ADAL" clId="{F590C66E-FED2-3E41-89DF-662FFB600263}" dt="2021-09-08T09:26:03.324" v="239" actId="478"/>
          <ac:spMkLst>
            <pc:docMk/>
            <pc:sldMk cId="1249496744" sldId="259"/>
            <ac:spMk id="2" creationId="{3787D638-4C17-A24E-9A65-A04E9A18D37D}"/>
          </ac:spMkLst>
        </pc:spChg>
        <pc:spChg chg="add del mod">
          <ac:chgData name="Ela Ipek" userId="7943fdbd-28ff-4152-a632-d887e87e4e80" providerId="ADAL" clId="{F590C66E-FED2-3E41-89DF-662FFB600263}" dt="2021-09-08T09:26:07.311" v="240" actId="700"/>
          <ac:spMkLst>
            <pc:docMk/>
            <pc:sldMk cId="1249496744" sldId="259"/>
            <ac:spMk id="3" creationId="{4F7C75F2-1963-7747-9AEC-4520B8AC3909}"/>
          </ac:spMkLst>
        </pc:spChg>
        <pc:spChg chg="add del mod">
          <ac:chgData name="Ela Ipek" userId="7943fdbd-28ff-4152-a632-d887e87e4e80" providerId="ADAL" clId="{F590C66E-FED2-3E41-89DF-662FFB600263}" dt="2021-09-08T09:26:03.324" v="239" actId="478"/>
          <ac:spMkLst>
            <pc:docMk/>
            <pc:sldMk cId="1249496744" sldId="259"/>
            <ac:spMk id="4" creationId="{6383096A-2689-FD45-969C-17739940B94F}"/>
          </ac:spMkLst>
        </pc:spChg>
        <pc:spChg chg="add del mod">
          <ac:chgData name="Ela Ipek" userId="7943fdbd-28ff-4152-a632-d887e87e4e80" providerId="ADAL" clId="{F590C66E-FED2-3E41-89DF-662FFB600263}" dt="2021-09-08T09:26:07.311" v="240" actId="700"/>
          <ac:spMkLst>
            <pc:docMk/>
            <pc:sldMk cId="1249496744" sldId="259"/>
            <ac:spMk id="6" creationId="{250B0405-3D5D-CC4B-8022-C3BA34459B65}"/>
          </ac:spMkLst>
        </pc:spChg>
      </pc:sldChg>
      <pc:sldChg chg="addSp delSp modSp new mod setBg modClrScheme setClrOvrMap chgLayout">
        <pc:chgData name="Ela Ipek" userId="7943fdbd-28ff-4152-a632-d887e87e4e80" providerId="ADAL" clId="{F590C66E-FED2-3E41-89DF-662FFB600263}" dt="2021-09-17T08:39:57.256" v="3313" actId="478"/>
        <pc:sldMkLst>
          <pc:docMk/>
          <pc:sldMk cId="1622112417" sldId="260"/>
        </pc:sldMkLst>
        <pc:spChg chg="add mod">
          <ac:chgData name="Ela Ipek" userId="7943fdbd-28ff-4152-a632-d887e87e4e80" providerId="ADAL" clId="{F590C66E-FED2-3E41-89DF-662FFB600263}" dt="2021-09-09T08:39:52.370" v="654" actId="26606"/>
          <ac:spMkLst>
            <pc:docMk/>
            <pc:sldMk cId="1622112417" sldId="260"/>
            <ac:spMk id="2" creationId="{1CD2F9C8-0D6F-9341-B433-1C3A477CD7A2}"/>
          </ac:spMkLst>
        </pc:spChg>
        <pc:spChg chg="del">
          <ac:chgData name="Ela Ipek" userId="7943fdbd-28ff-4152-a632-d887e87e4e80" providerId="ADAL" clId="{F590C66E-FED2-3E41-89DF-662FFB600263}" dt="2021-09-08T09:25:46.858" v="238" actId="700"/>
          <ac:spMkLst>
            <pc:docMk/>
            <pc:sldMk cId="1622112417" sldId="260"/>
            <ac:spMk id="2" creationId="{37E513F3-A143-604A-B3A2-FCF3DB870E9E}"/>
          </ac:spMkLst>
        </pc:spChg>
        <pc:spChg chg="add del mod">
          <ac:chgData name="Ela Ipek" userId="7943fdbd-28ff-4152-a632-d887e87e4e80" providerId="ADAL" clId="{F590C66E-FED2-3E41-89DF-662FFB600263}" dt="2021-09-09T08:30:31.476" v="476" actId="931"/>
          <ac:spMkLst>
            <pc:docMk/>
            <pc:sldMk cId="1622112417" sldId="260"/>
            <ac:spMk id="3" creationId="{0DBA696B-45F4-2E4E-8B6A-46792D4583E5}"/>
          </ac:spMkLst>
        </pc:spChg>
        <pc:spChg chg="del">
          <ac:chgData name="Ela Ipek" userId="7943fdbd-28ff-4152-a632-d887e87e4e80" providerId="ADAL" clId="{F590C66E-FED2-3E41-89DF-662FFB600263}" dt="2021-09-08T09:25:46.858" v="238" actId="700"/>
          <ac:spMkLst>
            <pc:docMk/>
            <pc:sldMk cId="1622112417" sldId="260"/>
            <ac:spMk id="3" creationId="{51DFE8EE-9929-FB4D-9C91-D55CB252A6A6}"/>
          </ac:spMkLst>
        </pc:spChg>
        <pc:spChg chg="add del mod">
          <ac:chgData name="Ela Ipek" userId="7943fdbd-28ff-4152-a632-d887e87e4e80" providerId="ADAL" clId="{F590C66E-FED2-3E41-89DF-662FFB600263}" dt="2021-09-09T08:30:48.636" v="477" actId="931"/>
          <ac:spMkLst>
            <pc:docMk/>
            <pc:sldMk cId="1622112417" sldId="260"/>
            <ac:spMk id="4" creationId="{AD52388D-866B-6D4C-B722-2E81318AD923}"/>
          </ac:spMkLst>
        </pc:spChg>
        <pc:spChg chg="del">
          <ac:chgData name="Ela Ipek" userId="7943fdbd-28ff-4152-a632-d887e87e4e80" providerId="ADAL" clId="{F590C66E-FED2-3E41-89DF-662FFB600263}" dt="2021-09-08T09:25:46.858" v="238" actId="700"/>
          <ac:spMkLst>
            <pc:docMk/>
            <pc:sldMk cId="1622112417" sldId="260"/>
            <ac:spMk id="4" creationId="{D2A12221-1819-1643-BCE4-DFA65BCA0047}"/>
          </ac:spMkLst>
        </pc:spChg>
        <pc:spChg chg="add">
          <ac:chgData name="Ela Ipek" userId="7943fdbd-28ff-4152-a632-d887e87e4e80" providerId="ADAL" clId="{F590C66E-FED2-3E41-89DF-662FFB600263}" dt="2021-09-09T08:39:52.370" v="654" actId="26606"/>
          <ac:spMkLst>
            <pc:docMk/>
            <pc:sldMk cId="1622112417" sldId="260"/>
            <ac:spMk id="15" creationId="{F6E384F5-137A-40B1-97F0-694CC6ECD59C}"/>
          </ac:spMkLst>
        </pc:spChg>
        <pc:spChg chg="add">
          <ac:chgData name="Ela Ipek" userId="7943fdbd-28ff-4152-a632-d887e87e4e80" providerId="ADAL" clId="{F590C66E-FED2-3E41-89DF-662FFB600263}" dt="2021-09-09T08:39:52.370" v="654" actId="26606"/>
          <ac:spMkLst>
            <pc:docMk/>
            <pc:sldMk cId="1622112417" sldId="260"/>
            <ac:spMk id="17" creationId="{9DBC4630-03DA-474F-BBCB-BA3AE6B317A4}"/>
          </ac:spMkLst>
        </pc:spChg>
        <pc:spChg chg="add">
          <ac:chgData name="Ela Ipek" userId="7943fdbd-28ff-4152-a632-d887e87e4e80" providerId="ADAL" clId="{F590C66E-FED2-3E41-89DF-662FFB600263}" dt="2021-09-09T08:39:52.370" v="654" actId="26606"/>
          <ac:spMkLst>
            <pc:docMk/>
            <pc:sldMk cId="1622112417" sldId="260"/>
            <ac:spMk id="19" creationId="{78418A25-6EAC-4140-BFE6-284E1925B5EE}"/>
          </ac:spMkLst>
        </pc:spChg>
        <pc:spChg chg="add">
          <ac:chgData name="Ela Ipek" userId="7943fdbd-28ff-4152-a632-d887e87e4e80" providerId="ADAL" clId="{F590C66E-FED2-3E41-89DF-662FFB600263}" dt="2021-09-09T08:39:52.370" v="654" actId="26606"/>
          <ac:spMkLst>
            <pc:docMk/>
            <pc:sldMk cId="1622112417" sldId="260"/>
            <ac:spMk id="21" creationId="{6B9D64DB-4D5C-4A91-B45F-F301E3174F9F}"/>
          </ac:spMkLst>
        </pc:spChg>
        <pc:spChg chg="add">
          <ac:chgData name="Ela Ipek" userId="7943fdbd-28ff-4152-a632-d887e87e4e80" providerId="ADAL" clId="{F590C66E-FED2-3E41-89DF-662FFB600263}" dt="2021-09-09T08:39:52.370" v="654" actId="26606"/>
          <ac:spMkLst>
            <pc:docMk/>
            <pc:sldMk cId="1622112417" sldId="260"/>
            <ac:spMk id="23" creationId="{CB14CE1B-4BC5-4EF2-BE3D-05E4F580B3DB}"/>
          </ac:spMkLst>
        </pc:spChg>
        <pc:picChg chg="add del mod">
          <ac:chgData name="Ela Ipek" userId="7943fdbd-28ff-4152-a632-d887e87e4e80" providerId="ADAL" clId="{F590C66E-FED2-3E41-89DF-662FFB600263}" dt="2021-09-17T08:39:49.880" v="3310" actId="478"/>
          <ac:picMkLst>
            <pc:docMk/>
            <pc:sldMk cId="1622112417" sldId="260"/>
            <ac:picMk id="3" creationId="{370085A6-FC50-EB4F-A18F-4084D98B9810}"/>
          </ac:picMkLst>
        </pc:picChg>
        <pc:picChg chg="add del mod">
          <ac:chgData name="Ela Ipek" userId="7943fdbd-28ff-4152-a632-d887e87e4e80" providerId="ADAL" clId="{F590C66E-FED2-3E41-89DF-662FFB600263}" dt="2021-09-17T08:39:53.087" v="3311" actId="478"/>
          <ac:picMkLst>
            <pc:docMk/>
            <pc:sldMk cId="1622112417" sldId="260"/>
            <ac:picMk id="4" creationId="{581C7B1A-C3EB-0647-9598-12E5F663B717}"/>
          </ac:picMkLst>
        </pc:picChg>
        <pc:picChg chg="add mod ord">
          <ac:chgData name="Ela Ipek" userId="7943fdbd-28ff-4152-a632-d887e87e4e80" providerId="ADAL" clId="{F590C66E-FED2-3E41-89DF-662FFB600263}" dt="2021-09-09T08:39:52.370" v="654" actId="26606"/>
          <ac:picMkLst>
            <pc:docMk/>
            <pc:sldMk cId="1622112417" sldId="260"/>
            <ac:picMk id="5" creationId="{482F295C-A1B6-6E48-85F4-5FF78A878030}"/>
          </ac:picMkLst>
        </pc:picChg>
        <pc:picChg chg="add mod ord">
          <ac:chgData name="Ela Ipek" userId="7943fdbd-28ff-4152-a632-d887e87e4e80" providerId="ADAL" clId="{F590C66E-FED2-3E41-89DF-662FFB600263}" dt="2021-09-09T08:39:52.370" v="654" actId="26606"/>
          <ac:picMkLst>
            <pc:docMk/>
            <pc:sldMk cId="1622112417" sldId="260"/>
            <ac:picMk id="6" creationId="{65CA4062-E57C-074F-8E51-1DFFF78292A7}"/>
          </ac:picMkLst>
        </pc:picChg>
        <pc:picChg chg="add mod">
          <ac:chgData name="Ela Ipek" userId="7943fdbd-28ff-4152-a632-d887e87e4e80" providerId="ADAL" clId="{F590C66E-FED2-3E41-89DF-662FFB600263}" dt="2021-09-09T08:39:52.370" v="654" actId="26606"/>
          <ac:picMkLst>
            <pc:docMk/>
            <pc:sldMk cId="1622112417" sldId="260"/>
            <ac:picMk id="7" creationId="{A7F85614-70C7-1746-B588-ED25431D5865}"/>
          </ac:picMkLst>
        </pc:picChg>
        <pc:picChg chg="add mod ord">
          <ac:chgData name="Ela Ipek" userId="7943fdbd-28ff-4152-a632-d887e87e4e80" providerId="ADAL" clId="{F590C66E-FED2-3E41-89DF-662FFB600263}" dt="2021-09-09T08:39:52.370" v="654" actId="26606"/>
          <ac:picMkLst>
            <pc:docMk/>
            <pc:sldMk cId="1622112417" sldId="260"/>
            <ac:picMk id="8" creationId="{B95E4025-2787-634C-8A2B-74172E5B71FF}"/>
          </ac:picMkLst>
        </pc:picChg>
        <pc:picChg chg="add mod">
          <ac:chgData name="Ela Ipek" userId="7943fdbd-28ff-4152-a632-d887e87e4e80" providerId="ADAL" clId="{F590C66E-FED2-3E41-89DF-662FFB600263}" dt="2021-09-09T08:39:52.370" v="654" actId="26606"/>
          <ac:picMkLst>
            <pc:docMk/>
            <pc:sldMk cId="1622112417" sldId="260"/>
            <ac:picMk id="9" creationId="{9C4CA346-0203-5649-9CEB-9472F904032B}"/>
          </ac:picMkLst>
        </pc:picChg>
        <pc:picChg chg="add mod">
          <ac:chgData name="Ela Ipek" userId="7943fdbd-28ff-4152-a632-d887e87e4e80" providerId="ADAL" clId="{F590C66E-FED2-3E41-89DF-662FFB600263}" dt="2021-09-09T09:28:01.419" v="2376" actId="1076"/>
          <ac:picMkLst>
            <pc:docMk/>
            <pc:sldMk cId="1622112417" sldId="260"/>
            <ac:picMk id="10" creationId="{D741058A-1EC1-FD48-9AC7-9C496A0FFB4B}"/>
          </ac:picMkLst>
        </pc:picChg>
        <pc:picChg chg="add del mod">
          <ac:chgData name="Ela Ipek" userId="7943fdbd-28ff-4152-a632-d887e87e4e80" providerId="ADAL" clId="{F590C66E-FED2-3E41-89DF-662FFB600263}" dt="2021-09-17T08:39:55.213" v="3312" actId="478"/>
          <ac:picMkLst>
            <pc:docMk/>
            <pc:sldMk cId="1622112417" sldId="260"/>
            <ac:picMk id="11" creationId="{D5494D0F-E56E-4949-84C2-5930D120BE01}"/>
          </ac:picMkLst>
        </pc:picChg>
        <pc:picChg chg="add mod">
          <ac:chgData name="Ela Ipek" userId="7943fdbd-28ff-4152-a632-d887e87e4e80" providerId="ADAL" clId="{F590C66E-FED2-3E41-89DF-662FFB600263}" dt="2021-09-17T08:39:18.937" v="3305" actId="14100"/>
          <ac:picMkLst>
            <pc:docMk/>
            <pc:sldMk cId="1622112417" sldId="260"/>
            <ac:picMk id="12" creationId="{AC8642A0-CCF2-234B-AAD2-0151DCAF27E9}"/>
          </ac:picMkLst>
        </pc:picChg>
        <pc:picChg chg="add del mod">
          <ac:chgData name="Ela Ipek" userId="7943fdbd-28ff-4152-a632-d887e87e4e80" providerId="ADAL" clId="{F590C66E-FED2-3E41-89DF-662FFB600263}" dt="2021-09-17T08:39:57.256" v="3313" actId="478"/>
          <ac:picMkLst>
            <pc:docMk/>
            <pc:sldMk cId="1622112417" sldId="260"/>
            <ac:picMk id="13" creationId="{D6D038AA-8D7F-1447-B820-ADE1A2016636}"/>
          </ac:picMkLst>
        </pc:picChg>
      </pc:sldChg>
      <pc:sldChg chg="addSp delSp modSp new del mod ord modClrScheme chgLayout">
        <pc:chgData name="Ela Ipek" userId="7943fdbd-28ff-4152-a632-d887e87e4e80" providerId="ADAL" clId="{F590C66E-FED2-3E41-89DF-662FFB600263}" dt="2021-09-13T08:39:58.999" v="2689" actId="2696"/>
        <pc:sldMkLst>
          <pc:docMk/>
          <pc:sldMk cId="2610356971" sldId="261"/>
        </pc:sldMkLst>
        <pc:spChg chg="add del mod">
          <ac:chgData name="Ela Ipek" userId="7943fdbd-28ff-4152-a632-d887e87e4e80" providerId="ADAL" clId="{F590C66E-FED2-3E41-89DF-662FFB600263}" dt="2021-09-08T09:27:11.310" v="246" actId="700"/>
          <ac:spMkLst>
            <pc:docMk/>
            <pc:sldMk cId="2610356971" sldId="261"/>
            <ac:spMk id="2" creationId="{4665853B-3019-7241-BB0E-BC45B8F0BDC9}"/>
          </ac:spMkLst>
        </pc:spChg>
        <pc:spChg chg="add del mod">
          <ac:chgData name="Ela Ipek" userId="7943fdbd-28ff-4152-a632-d887e87e4e80" providerId="ADAL" clId="{F590C66E-FED2-3E41-89DF-662FFB600263}" dt="2021-09-08T09:27:11.310" v="246" actId="700"/>
          <ac:spMkLst>
            <pc:docMk/>
            <pc:sldMk cId="2610356971" sldId="261"/>
            <ac:spMk id="3" creationId="{019F84C4-FE2B-B145-A948-ED6E7FB7968A}"/>
          </ac:spMkLst>
        </pc:spChg>
        <pc:spChg chg="add del mod">
          <ac:chgData name="Ela Ipek" userId="7943fdbd-28ff-4152-a632-d887e87e4e80" providerId="ADAL" clId="{F590C66E-FED2-3E41-89DF-662FFB600263}" dt="2021-09-08T09:27:11.310" v="246" actId="700"/>
          <ac:spMkLst>
            <pc:docMk/>
            <pc:sldMk cId="2610356971" sldId="261"/>
            <ac:spMk id="4" creationId="{F0C22F53-DF97-0C45-8AC9-B8CADF846EFE}"/>
          </ac:spMkLst>
        </pc:spChg>
        <pc:spChg chg="add mod ord">
          <ac:chgData name="Ela Ipek" userId="7943fdbd-28ff-4152-a632-d887e87e4e80" providerId="ADAL" clId="{F590C66E-FED2-3E41-89DF-662FFB600263}" dt="2021-09-08T09:29:19.125" v="270" actId="14100"/>
          <ac:spMkLst>
            <pc:docMk/>
            <pc:sldMk cId="2610356971" sldId="261"/>
            <ac:spMk id="5" creationId="{323510E0-BCDB-174A-8B2C-1B1D4D226713}"/>
          </ac:spMkLst>
        </pc:spChg>
        <pc:spChg chg="add del mod">
          <ac:chgData name="Ela Ipek" userId="7943fdbd-28ff-4152-a632-d887e87e4e80" providerId="ADAL" clId="{F590C66E-FED2-3E41-89DF-662FFB600263}" dt="2021-09-08T09:28:03.916" v="249" actId="700"/>
          <ac:spMkLst>
            <pc:docMk/>
            <pc:sldMk cId="2610356971" sldId="261"/>
            <ac:spMk id="6" creationId="{AA4930B8-D706-4F49-93CA-6D842BA388E1}"/>
          </ac:spMkLst>
        </pc:spChg>
        <pc:spChg chg="add del mod ord">
          <ac:chgData name="Ela Ipek" userId="7943fdbd-28ff-4152-a632-d887e87e4e80" providerId="ADAL" clId="{F590C66E-FED2-3E41-89DF-662FFB600263}" dt="2021-09-09T08:25:51.133" v="454" actId="20577"/>
          <ac:spMkLst>
            <pc:docMk/>
            <pc:sldMk cId="2610356971" sldId="261"/>
            <ac:spMk id="7" creationId="{19AA0FFE-7801-F444-BC2A-7DAFF60145FA}"/>
          </ac:spMkLst>
        </pc:spChg>
        <pc:spChg chg="add del mod">
          <ac:chgData name="Ela Ipek" userId="7943fdbd-28ff-4152-a632-d887e87e4e80" providerId="ADAL" clId="{F590C66E-FED2-3E41-89DF-662FFB600263}" dt="2021-09-08T09:28:03.916" v="249" actId="700"/>
          <ac:spMkLst>
            <pc:docMk/>
            <pc:sldMk cId="2610356971" sldId="261"/>
            <ac:spMk id="8" creationId="{106CF7CB-0D02-3645-9066-0B22098B8783}"/>
          </ac:spMkLst>
        </pc:spChg>
        <pc:spChg chg="add del mod">
          <ac:chgData name="Ela Ipek" userId="7943fdbd-28ff-4152-a632-d887e87e4e80" providerId="ADAL" clId="{F590C66E-FED2-3E41-89DF-662FFB600263}" dt="2021-09-08T09:28:03.916" v="249" actId="700"/>
          <ac:spMkLst>
            <pc:docMk/>
            <pc:sldMk cId="2610356971" sldId="261"/>
            <ac:spMk id="9" creationId="{C7C3461A-5CE2-9E4D-A48C-5F56277EFFDA}"/>
          </ac:spMkLst>
        </pc:spChg>
        <pc:spChg chg="add mod">
          <ac:chgData name="Ela Ipek" userId="7943fdbd-28ff-4152-a632-d887e87e4e80" providerId="ADAL" clId="{F590C66E-FED2-3E41-89DF-662FFB600263}" dt="2021-09-08T09:34:04.310" v="367" actId="478"/>
          <ac:spMkLst>
            <pc:docMk/>
            <pc:sldMk cId="2610356971" sldId="261"/>
            <ac:spMk id="11" creationId="{21AA801E-5CB5-8A4E-B5EB-2BD04D7032DB}"/>
          </ac:spMkLst>
        </pc:spChg>
        <pc:spChg chg="mod">
          <ac:chgData name="Ela Ipek" userId="7943fdbd-28ff-4152-a632-d887e87e4e80" providerId="ADAL" clId="{F590C66E-FED2-3E41-89DF-662FFB600263}" dt="2021-09-13T08:25:43.134" v="2402" actId="1076"/>
          <ac:spMkLst>
            <pc:docMk/>
            <pc:sldMk cId="2610356971" sldId="261"/>
            <ac:spMk id="11" creationId="{71BFB6A1-7B8B-574C-9F5B-7F1A21B5A30F}"/>
          </ac:spMkLst>
        </pc:spChg>
        <pc:grpChg chg="add del">
          <ac:chgData name="Ela Ipek" userId="7943fdbd-28ff-4152-a632-d887e87e4e80" providerId="ADAL" clId="{F590C66E-FED2-3E41-89DF-662FFB600263}" dt="2021-09-13T08:38:55.570" v="2675"/>
          <ac:grpSpMkLst>
            <pc:docMk/>
            <pc:sldMk cId="2610356971" sldId="261"/>
            <ac:grpSpMk id="7" creationId="{C5D95F7D-40DB-A542-88E4-B9FD3E157EB0}"/>
          </ac:grpSpMkLst>
        </pc:grpChg>
        <pc:grpChg chg="add del">
          <ac:chgData name="Ela Ipek" userId="7943fdbd-28ff-4152-a632-d887e87e4e80" providerId="ADAL" clId="{F590C66E-FED2-3E41-89DF-662FFB600263}" dt="2021-09-13T08:38:59.165" v="2677"/>
          <ac:grpSpMkLst>
            <pc:docMk/>
            <pc:sldMk cId="2610356971" sldId="261"/>
            <ac:grpSpMk id="14" creationId="{0D66CADC-669C-4D49-B6C0-AEFD3A45E952}"/>
          </ac:grpSpMkLst>
        </pc:grpChg>
        <pc:grpChg chg="add del">
          <ac:chgData name="Ela Ipek" userId="7943fdbd-28ff-4152-a632-d887e87e4e80" providerId="ADAL" clId="{F590C66E-FED2-3E41-89DF-662FFB600263}" dt="2021-09-13T08:39:01.507" v="2679"/>
          <ac:grpSpMkLst>
            <pc:docMk/>
            <pc:sldMk cId="2610356971" sldId="261"/>
            <ac:grpSpMk id="16" creationId="{443B32BC-236C-7145-9DE2-E2501A64639F}"/>
          </ac:grpSpMkLst>
        </pc:grpChg>
        <pc:grpChg chg="add del">
          <ac:chgData name="Ela Ipek" userId="7943fdbd-28ff-4152-a632-d887e87e4e80" providerId="ADAL" clId="{F590C66E-FED2-3E41-89DF-662FFB600263}" dt="2021-09-13T08:39:03.485" v="2681"/>
          <ac:grpSpMkLst>
            <pc:docMk/>
            <pc:sldMk cId="2610356971" sldId="261"/>
            <ac:grpSpMk id="18" creationId="{A37964AC-7897-4C4B-A7C0-3AD8475805B5}"/>
          </ac:grpSpMkLst>
        </pc:grpChg>
        <pc:grpChg chg="add del">
          <ac:chgData name="Ela Ipek" userId="7943fdbd-28ff-4152-a632-d887e87e4e80" providerId="ADAL" clId="{F590C66E-FED2-3E41-89DF-662FFB600263}" dt="2021-09-13T08:39:07.558" v="2686"/>
          <ac:grpSpMkLst>
            <pc:docMk/>
            <pc:sldMk cId="2610356971" sldId="261"/>
            <ac:grpSpMk id="21" creationId="{31723209-80F5-2C4F-B191-F36B186A4253}"/>
          </ac:grpSpMkLst>
        </pc:grpChg>
        <pc:inkChg chg="add del">
          <ac:chgData name="Ela Ipek" userId="7943fdbd-28ff-4152-a632-d887e87e4e80" providerId="ADAL" clId="{F590C66E-FED2-3E41-89DF-662FFB600263}" dt="2021-09-13T08:39:07.894" v="2688"/>
          <ac:inkMkLst>
            <pc:docMk/>
            <pc:sldMk cId="2610356971" sldId="261"/>
            <ac:inkMk id="2" creationId="{6A3E1206-412F-7546-84E3-0AD2320F1A72}"/>
          </ac:inkMkLst>
        </pc:inkChg>
        <pc:inkChg chg="add del topLvl">
          <ac:chgData name="Ela Ipek" userId="7943fdbd-28ff-4152-a632-d887e87e4e80" providerId="ADAL" clId="{F590C66E-FED2-3E41-89DF-662FFB600263}" dt="2021-09-13T08:39:07.546" v="2684"/>
          <ac:inkMkLst>
            <pc:docMk/>
            <pc:sldMk cId="2610356971" sldId="261"/>
            <ac:inkMk id="3" creationId="{DE72D32E-288E-5046-97ED-A0079EFB0018}"/>
          </ac:inkMkLst>
        </pc:inkChg>
        <pc:inkChg chg="add del topLvl">
          <ac:chgData name="Ela Ipek" userId="7943fdbd-28ff-4152-a632-d887e87e4e80" providerId="ADAL" clId="{F590C66E-FED2-3E41-89DF-662FFB600263}" dt="2021-09-13T08:39:07.552" v="2685"/>
          <ac:inkMkLst>
            <pc:docMk/>
            <pc:sldMk cId="2610356971" sldId="261"/>
            <ac:inkMk id="5" creationId="{C2023DA9-E856-9D47-B0B1-F10529CFD281}"/>
          </ac:inkMkLst>
        </pc:inkChg>
        <pc:inkChg chg="add del topLvl">
          <ac:chgData name="Ela Ipek" userId="7943fdbd-28ff-4152-a632-d887e87e4e80" providerId="ADAL" clId="{F590C66E-FED2-3E41-89DF-662FFB600263}" dt="2021-09-13T08:39:07.539" v="2683"/>
          <ac:inkMkLst>
            <pc:docMk/>
            <pc:sldMk cId="2610356971" sldId="261"/>
            <ac:inkMk id="8" creationId="{6968C525-837F-B24C-9F42-390F54BA0147}"/>
          </ac:inkMkLst>
        </pc:inkChg>
        <pc:inkChg chg="add del topLvl">
          <ac:chgData name="Ela Ipek" userId="7943fdbd-28ff-4152-a632-d887e87e4e80" providerId="ADAL" clId="{F590C66E-FED2-3E41-89DF-662FFB600263}" dt="2021-09-13T08:39:07.533" v="2682"/>
          <ac:inkMkLst>
            <pc:docMk/>
            <pc:sldMk cId="2610356971" sldId="261"/>
            <ac:inkMk id="15" creationId="{0CE95732-C11D-DA40-9A13-E1D358E6230F}"/>
          </ac:inkMkLst>
        </pc:inkChg>
        <pc:inkChg chg="add del topLvl">
          <ac:chgData name="Ela Ipek" userId="7943fdbd-28ff-4152-a632-d887e87e4e80" providerId="ADAL" clId="{F590C66E-FED2-3E41-89DF-662FFB600263}" dt="2021-09-13T08:39:07.566" v="2687"/>
          <ac:inkMkLst>
            <pc:docMk/>
            <pc:sldMk cId="2610356971" sldId="261"/>
            <ac:inkMk id="17" creationId="{948C866C-F041-3340-8704-C424166D51E8}"/>
          </ac:inkMkLst>
        </pc:inkChg>
        <pc:inkChg chg="del mod modStrokes">
          <ac:chgData name="Ela Ipek" userId="7943fdbd-28ff-4152-a632-d887e87e4e80" providerId="ADAL" clId="{F590C66E-FED2-3E41-89DF-662FFB600263}" dt="2021-09-13T08:38:10.487" v="2669"/>
          <ac:inkMkLst>
            <pc:docMk/>
            <pc:sldMk cId="2610356971" sldId="261"/>
            <ac:inkMk id="19" creationId="{0568C9BE-54A0-C045-9CB1-7DFCD6B077E7}"/>
          </ac:inkMkLst>
        </pc:inkChg>
        <pc:inkChg chg="add del topLvl">
          <ac:chgData name="Ela Ipek" userId="7943fdbd-28ff-4152-a632-d887e87e4e80" providerId="ADAL" clId="{F590C66E-FED2-3E41-89DF-662FFB600263}" dt="2021-09-13T08:39:07.558" v="2686"/>
          <ac:inkMkLst>
            <pc:docMk/>
            <pc:sldMk cId="2610356971" sldId="261"/>
            <ac:inkMk id="20" creationId="{F040F58D-676B-C24B-8A3E-4DC59C9F3E2C}"/>
          </ac:inkMkLst>
        </pc:inkChg>
      </pc:sldChg>
      <pc:sldChg chg="addSp modSp new del mod modClrScheme chgLayout">
        <pc:chgData name="Ela Ipek" userId="7943fdbd-28ff-4152-a632-d887e87e4e80" providerId="ADAL" clId="{F590C66E-FED2-3E41-89DF-662FFB600263}" dt="2021-09-09T08:49:19.624" v="1397" actId="2696"/>
        <pc:sldMkLst>
          <pc:docMk/>
          <pc:sldMk cId="273975283" sldId="262"/>
        </pc:sldMkLst>
        <pc:spChg chg="add mod">
          <ac:chgData name="Ela Ipek" userId="7943fdbd-28ff-4152-a632-d887e87e4e80" providerId="ADAL" clId="{F590C66E-FED2-3E41-89DF-662FFB600263}" dt="2021-09-09T08:49:11.916" v="1396" actId="1076"/>
          <ac:spMkLst>
            <pc:docMk/>
            <pc:sldMk cId="273975283" sldId="262"/>
            <ac:spMk id="2" creationId="{D2807F7F-3C46-7941-97EA-ED8890C22B72}"/>
          </ac:spMkLst>
        </pc:spChg>
        <pc:spChg chg="add mod">
          <ac:chgData name="Ela Ipek" userId="7943fdbd-28ff-4152-a632-d887e87e4e80" providerId="ADAL" clId="{F590C66E-FED2-3E41-89DF-662FFB600263}" dt="2021-09-09T08:48:57.670" v="1393" actId="20577"/>
          <ac:spMkLst>
            <pc:docMk/>
            <pc:sldMk cId="273975283" sldId="262"/>
            <ac:spMk id="3" creationId="{72EED0AD-CE65-224F-AEB7-28116CA8603C}"/>
          </ac:spMkLst>
        </pc:spChg>
        <pc:spChg chg="add mod">
          <ac:chgData name="Ela Ipek" userId="7943fdbd-28ff-4152-a632-d887e87e4e80" providerId="ADAL" clId="{F590C66E-FED2-3E41-89DF-662FFB600263}" dt="2021-09-09T08:26:15.153" v="456" actId="700"/>
          <ac:spMkLst>
            <pc:docMk/>
            <pc:sldMk cId="273975283" sldId="262"/>
            <ac:spMk id="4" creationId="{2D54EC9F-E63B-BB42-9560-31985C14D635}"/>
          </ac:spMkLst>
        </pc:spChg>
      </pc:sldChg>
      <pc:sldChg chg="addSp delSp modSp new del mod setBg setClrOvrMap">
        <pc:chgData name="Ela Ipek" userId="7943fdbd-28ff-4152-a632-d887e87e4e80" providerId="ADAL" clId="{F590C66E-FED2-3E41-89DF-662FFB600263}" dt="2021-09-09T09:33:23.347" v="2377" actId="2696"/>
        <pc:sldMkLst>
          <pc:docMk/>
          <pc:sldMk cId="2195002391" sldId="263"/>
        </pc:sldMkLst>
        <pc:spChg chg="mod">
          <ac:chgData name="Ela Ipek" userId="7943fdbd-28ff-4152-a632-d887e87e4e80" providerId="ADAL" clId="{F590C66E-FED2-3E41-89DF-662FFB600263}" dt="2021-09-09T08:39:32.169" v="653" actId="26606"/>
          <ac:spMkLst>
            <pc:docMk/>
            <pc:sldMk cId="2195002391" sldId="263"/>
            <ac:spMk id="2" creationId="{8AD379FE-9CBB-7E4E-B455-3AE481F68360}"/>
          </ac:spMkLst>
        </pc:spChg>
        <pc:spChg chg="del">
          <ac:chgData name="Ela Ipek" userId="7943fdbd-28ff-4152-a632-d887e87e4e80" providerId="ADAL" clId="{F590C66E-FED2-3E41-89DF-662FFB600263}" dt="2021-09-09T08:39:04.935" v="648" actId="931"/>
          <ac:spMkLst>
            <pc:docMk/>
            <pc:sldMk cId="2195002391" sldId="263"/>
            <ac:spMk id="3" creationId="{F2B48B8C-B63C-3A4C-8E1C-4CAFB8F8B10E}"/>
          </ac:spMkLst>
        </pc:spChg>
        <pc:spChg chg="add del">
          <ac:chgData name="Ela Ipek" userId="7943fdbd-28ff-4152-a632-d887e87e4e80" providerId="ADAL" clId="{F590C66E-FED2-3E41-89DF-662FFB600263}" dt="2021-09-09T08:39:32.169" v="653" actId="26606"/>
          <ac:spMkLst>
            <pc:docMk/>
            <pc:sldMk cId="2195002391" sldId="263"/>
            <ac:spMk id="4" creationId="{752A23A4-94D4-304B-AAA1-6C008D77251E}"/>
          </ac:spMkLst>
        </pc:spChg>
        <pc:spChg chg="add del">
          <ac:chgData name="Ela Ipek" userId="7943fdbd-28ff-4152-a632-d887e87e4e80" providerId="ADAL" clId="{F590C66E-FED2-3E41-89DF-662FFB600263}" dt="2021-09-09T08:39:31.216" v="650" actId="26606"/>
          <ac:spMkLst>
            <pc:docMk/>
            <pc:sldMk cId="2195002391" sldId="263"/>
            <ac:spMk id="10" creationId="{16C5FA50-8D52-4617-AF91-5C7B1C8352F1}"/>
          </ac:spMkLst>
        </pc:spChg>
        <pc:spChg chg="add del">
          <ac:chgData name="Ela Ipek" userId="7943fdbd-28ff-4152-a632-d887e87e4e80" providerId="ADAL" clId="{F590C66E-FED2-3E41-89DF-662FFB600263}" dt="2021-09-09T08:39:31.216" v="650" actId="26606"/>
          <ac:spMkLst>
            <pc:docMk/>
            <pc:sldMk cId="2195002391" sldId="263"/>
            <ac:spMk id="12" creationId="{E223798C-12AD-4B0C-A50C-D676347D67CF}"/>
          </ac:spMkLst>
        </pc:spChg>
        <pc:spChg chg="add del">
          <ac:chgData name="Ela Ipek" userId="7943fdbd-28ff-4152-a632-d887e87e4e80" providerId="ADAL" clId="{F590C66E-FED2-3E41-89DF-662FFB600263}" dt="2021-09-09T08:39:32.121" v="652" actId="26606"/>
          <ac:spMkLst>
            <pc:docMk/>
            <pc:sldMk cId="2195002391" sldId="263"/>
            <ac:spMk id="14" creationId="{9B76D444-2756-434F-AE61-96D69830C13E}"/>
          </ac:spMkLst>
        </pc:spChg>
        <pc:spChg chg="add del">
          <ac:chgData name="Ela Ipek" userId="7943fdbd-28ff-4152-a632-d887e87e4e80" providerId="ADAL" clId="{F590C66E-FED2-3E41-89DF-662FFB600263}" dt="2021-09-09T08:39:32.121" v="652" actId="26606"/>
          <ac:spMkLst>
            <pc:docMk/>
            <pc:sldMk cId="2195002391" sldId="263"/>
            <ac:spMk id="15" creationId="{B0161EF8-C8C6-4F2A-9D5C-49BD28A2BDC2}"/>
          </ac:spMkLst>
        </pc:spChg>
        <pc:spChg chg="add del">
          <ac:chgData name="Ela Ipek" userId="7943fdbd-28ff-4152-a632-d887e87e4e80" providerId="ADAL" clId="{F590C66E-FED2-3E41-89DF-662FFB600263}" dt="2021-09-09T08:39:32.121" v="652" actId="26606"/>
          <ac:spMkLst>
            <pc:docMk/>
            <pc:sldMk cId="2195002391" sldId="263"/>
            <ac:spMk id="16" creationId="{752A23A4-94D4-304B-AAA1-6C008D77251E}"/>
          </ac:spMkLst>
        </pc:spChg>
        <pc:spChg chg="add">
          <ac:chgData name="Ela Ipek" userId="7943fdbd-28ff-4152-a632-d887e87e4e80" providerId="ADAL" clId="{F590C66E-FED2-3E41-89DF-662FFB600263}" dt="2021-09-09T08:39:32.169" v="653" actId="26606"/>
          <ac:spMkLst>
            <pc:docMk/>
            <pc:sldMk cId="2195002391" sldId="263"/>
            <ac:spMk id="18" creationId="{357DD0D3-F869-46D0-944C-6EC60E19E351}"/>
          </ac:spMkLst>
        </pc:spChg>
        <pc:spChg chg="add mod">
          <ac:chgData name="Ela Ipek" userId="7943fdbd-28ff-4152-a632-d887e87e4e80" providerId="ADAL" clId="{F590C66E-FED2-3E41-89DF-662FFB600263}" dt="2021-09-09T08:48:26.903" v="1378" actId="20577"/>
          <ac:spMkLst>
            <pc:docMk/>
            <pc:sldMk cId="2195002391" sldId="263"/>
            <ac:spMk id="19" creationId="{752A23A4-94D4-304B-AAA1-6C008D77251E}"/>
          </ac:spMkLst>
        </pc:spChg>
        <pc:picChg chg="add mod ord">
          <ac:chgData name="Ela Ipek" userId="7943fdbd-28ff-4152-a632-d887e87e4e80" providerId="ADAL" clId="{F590C66E-FED2-3E41-89DF-662FFB600263}" dt="2021-09-09T08:39:32.169" v="653" actId="26606"/>
          <ac:picMkLst>
            <pc:docMk/>
            <pc:sldMk cId="2195002391" sldId="263"/>
            <ac:picMk id="5" creationId="{55D7849C-1E01-8C44-BEAB-0D868D1AE438}"/>
          </ac:picMkLst>
        </pc:picChg>
      </pc:sldChg>
      <pc:sldChg chg="addSp delSp modSp new addAnim">
        <pc:chgData name="Ela Ipek" userId="7943fdbd-28ff-4152-a632-d887e87e4e80" providerId="ADAL" clId="{F590C66E-FED2-3E41-89DF-662FFB600263}" dt="2021-09-17T09:23:22.312" v="4261" actId="14100"/>
        <pc:sldMkLst>
          <pc:docMk/>
          <pc:sldMk cId="3486492758" sldId="264"/>
        </pc:sldMkLst>
        <pc:spChg chg="mod">
          <ac:chgData name="Ela Ipek" userId="7943fdbd-28ff-4152-a632-d887e87e4e80" providerId="ADAL" clId="{F590C66E-FED2-3E41-89DF-662FFB600263}" dt="2021-09-17T09:23:22.312" v="4261" actId="14100"/>
          <ac:spMkLst>
            <pc:docMk/>
            <pc:sldMk cId="3486492758" sldId="264"/>
            <ac:spMk id="2" creationId="{32250531-881E-314C-A472-81AA845AAB9A}"/>
          </ac:spMkLst>
        </pc:spChg>
        <pc:spChg chg="del">
          <ac:chgData name="Ela Ipek" userId="7943fdbd-28ff-4152-a632-d887e87e4e80" providerId="ADAL" clId="{F590C66E-FED2-3E41-89DF-662FFB600263}" dt="2021-09-09T08:52:55.477" v="1428" actId="931"/>
          <ac:spMkLst>
            <pc:docMk/>
            <pc:sldMk cId="3486492758" sldId="264"/>
            <ac:spMk id="3" creationId="{45C2853E-59B6-374F-B154-72AF2F89CDE7}"/>
          </ac:spMkLst>
        </pc:spChg>
        <pc:spChg chg="mod">
          <ac:chgData name="Ela Ipek" userId="7943fdbd-28ff-4152-a632-d887e87e4e80" providerId="ADAL" clId="{F590C66E-FED2-3E41-89DF-662FFB600263}" dt="2021-09-17T09:22:44.440" v="4255" actId="14100"/>
          <ac:spMkLst>
            <pc:docMk/>
            <pc:sldMk cId="3486492758" sldId="264"/>
            <ac:spMk id="4" creationId="{2D3EE02D-2AEE-AE40-B6B8-2DB38F24035D}"/>
          </ac:spMkLst>
        </pc:spChg>
        <pc:picChg chg="add mod ord">
          <ac:chgData name="Ela Ipek" userId="7943fdbd-28ff-4152-a632-d887e87e4e80" providerId="ADAL" clId="{F590C66E-FED2-3E41-89DF-662FFB600263}" dt="2021-09-17T09:22:33.934" v="4253" actId="14100"/>
          <ac:picMkLst>
            <pc:docMk/>
            <pc:sldMk cId="3486492758" sldId="264"/>
            <ac:picMk id="5" creationId="{BBED2B9F-A656-8D42-902E-0DF7A303705A}"/>
          </ac:picMkLst>
        </pc:picChg>
      </pc:sldChg>
      <pc:sldChg chg="modSp new del ord">
        <pc:chgData name="Ela Ipek" userId="7943fdbd-28ff-4152-a632-d887e87e4e80" providerId="ADAL" clId="{F590C66E-FED2-3E41-89DF-662FFB600263}" dt="2021-09-09T09:33:36.397" v="2378" actId="2696"/>
        <pc:sldMkLst>
          <pc:docMk/>
          <pc:sldMk cId="2150537438" sldId="265"/>
        </pc:sldMkLst>
        <pc:spChg chg="mod">
          <ac:chgData name="Ela Ipek" userId="7943fdbd-28ff-4152-a632-d887e87e4e80" providerId="ADAL" clId="{F590C66E-FED2-3E41-89DF-662FFB600263}" dt="2021-09-09T08:56:15.148" v="1508" actId="20577"/>
          <ac:spMkLst>
            <pc:docMk/>
            <pc:sldMk cId="2150537438" sldId="265"/>
            <ac:spMk id="2" creationId="{2F01E596-1279-E84B-81B9-0F3BD0BD993E}"/>
          </ac:spMkLst>
        </pc:spChg>
        <pc:spChg chg="mod">
          <ac:chgData name="Ela Ipek" userId="7943fdbd-28ff-4152-a632-d887e87e4e80" providerId="ADAL" clId="{F590C66E-FED2-3E41-89DF-662FFB600263}" dt="2021-09-09T08:56:42.794" v="1535" actId="20577"/>
          <ac:spMkLst>
            <pc:docMk/>
            <pc:sldMk cId="2150537438" sldId="265"/>
            <ac:spMk id="3" creationId="{AAAD526A-CB74-E248-8709-9855E56D8506}"/>
          </ac:spMkLst>
        </pc:spChg>
      </pc:sldChg>
      <pc:sldChg chg="modSp new ord">
        <pc:chgData name="Ela Ipek" userId="7943fdbd-28ff-4152-a632-d887e87e4e80" providerId="ADAL" clId="{F590C66E-FED2-3E41-89DF-662FFB600263}" dt="2021-09-09T09:19:50.913" v="2374" actId="1076"/>
        <pc:sldMkLst>
          <pc:docMk/>
          <pc:sldMk cId="110690734" sldId="266"/>
        </pc:sldMkLst>
        <pc:spChg chg="mod">
          <ac:chgData name="Ela Ipek" userId="7943fdbd-28ff-4152-a632-d887e87e4e80" providerId="ADAL" clId="{F590C66E-FED2-3E41-89DF-662FFB600263}" dt="2021-09-09T09:19:18.311" v="2370" actId="1076"/>
          <ac:spMkLst>
            <pc:docMk/>
            <pc:sldMk cId="110690734" sldId="266"/>
            <ac:spMk id="2" creationId="{E042005C-A409-6F4C-96BA-03A15B64DF49}"/>
          </ac:spMkLst>
        </pc:spChg>
        <pc:spChg chg="mod">
          <ac:chgData name="Ela Ipek" userId="7943fdbd-28ff-4152-a632-d887e87e4e80" providerId="ADAL" clId="{F590C66E-FED2-3E41-89DF-662FFB600263}" dt="2021-09-09T09:19:50.913" v="2374" actId="1076"/>
          <ac:spMkLst>
            <pc:docMk/>
            <pc:sldMk cId="110690734" sldId="266"/>
            <ac:spMk id="3" creationId="{F80B4F9C-AFD3-2C41-9B8E-A0D962E1C87E}"/>
          </ac:spMkLst>
        </pc:spChg>
        <pc:spChg chg="mod">
          <ac:chgData name="Ela Ipek" userId="7943fdbd-28ff-4152-a632-d887e87e4e80" providerId="ADAL" clId="{F590C66E-FED2-3E41-89DF-662FFB600263}" dt="2021-09-09T09:19:13.153" v="2369" actId="1076"/>
          <ac:spMkLst>
            <pc:docMk/>
            <pc:sldMk cId="110690734" sldId="266"/>
            <ac:spMk id="4" creationId="{D3BE712E-6021-5D42-88DA-0D8EC12E53C3}"/>
          </ac:spMkLst>
        </pc:spChg>
      </pc:sldChg>
      <pc:sldChg chg="addSp delSp modSp new del">
        <pc:chgData name="Ela Ipek" userId="7943fdbd-28ff-4152-a632-d887e87e4e80" providerId="ADAL" clId="{F590C66E-FED2-3E41-89DF-662FFB600263}" dt="2021-09-09T09:12:11.878" v="2229" actId="2696"/>
        <pc:sldMkLst>
          <pc:docMk/>
          <pc:sldMk cId="1495023690" sldId="266"/>
        </pc:sldMkLst>
        <pc:spChg chg="mod">
          <ac:chgData name="Ela Ipek" userId="7943fdbd-28ff-4152-a632-d887e87e4e80" providerId="ADAL" clId="{F590C66E-FED2-3E41-89DF-662FFB600263}" dt="2021-09-09T09:05:21.506" v="2160" actId="20577"/>
          <ac:spMkLst>
            <pc:docMk/>
            <pc:sldMk cId="1495023690" sldId="266"/>
            <ac:spMk id="2" creationId="{4DFB50D1-7216-6148-B021-387B2CF0E64E}"/>
          </ac:spMkLst>
        </pc:spChg>
        <pc:spChg chg="mod">
          <ac:chgData name="Ela Ipek" userId="7943fdbd-28ff-4152-a632-d887e87e4e80" providerId="ADAL" clId="{F590C66E-FED2-3E41-89DF-662FFB600263}" dt="2021-09-09T09:06:51.350" v="2228" actId="20577"/>
          <ac:spMkLst>
            <pc:docMk/>
            <pc:sldMk cId="1495023690" sldId="266"/>
            <ac:spMk id="3" creationId="{45EF8D77-ABD4-B148-9120-BB71687A107D}"/>
          </ac:spMkLst>
        </pc:spChg>
        <pc:spChg chg="mod">
          <ac:chgData name="Ela Ipek" userId="7943fdbd-28ff-4152-a632-d887e87e4e80" providerId="ADAL" clId="{F590C66E-FED2-3E41-89DF-662FFB600263}" dt="2021-09-09T09:06:37.033" v="2224" actId="20577"/>
          <ac:spMkLst>
            <pc:docMk/>
            <pc:sldMk cId="1495023690" sldId="266"/>
            <ac:spMk id="4" creationId="{D40E15B0-D843-6147-A1E4-4FDA778E19AF}"/>
          </ac:spMkLst>
        </pc:spChg>
        <pc:grpChg chg="add del">
          <ac:chgData name="Ela Ipek" userId="7943fdbd-28ff-4152-a632-d887e87e4e80" providerId="ADAL" clId="{F590C66E-FED2-3E41-89DF-662FFB600263}" dt="2021-09-09T08:59:49.818" v="1572"/>
          <ac:grpSpMkLst>
            <pc:docMk/>
            <pc:sldMk cId="1495023690" sldId="266"/>
            <ac:grpSpMk id="7" creationId="{79FF7DFD-284A-E748-B6E7-FF220FDBD143}"/>
          </ac:grpSpMkLst>
        </pc:grpChg>
        <pc:grpChg chg="add del">
          <ac:chgData name="Ela Ipek" userId="7943fdbd-28ff-4152-a632-d887e87e4e80" providerId="ADAL" clId="{F590C66E-FED2-3E41-89DF-662FFB600263}" dt="2021-09-09T08:59:56.260" v="1576"/>
          <ac:grpSpMkLst>
            <pc:docMk/>
            <pc:sldMk cId="1495023690" sldId="266"/>
            <ac:grpSpMk id="10" creationId="{39CBFFDB-13EB-9D46-B48C-AAA36EA03FCA}"/>
          </ac:grpSpMkLst>
        </pc:grpChg>
        <pc:grpChg chg="add del">
          <ac:chgData name="Ela Ipek" userId="7943fdbd-28ff-4152-a632-d887e87e4e80" providerId="ADAL" clId="{F590C66E-FED2-3E41-89DF-662FFB600263}" dt="2021-09-09T09:03:15.494" v="1847"/>
          <ac:grpSpMkLst>
            <pc:docMk/>
            <pc:sldMk cId="1495023690" sldId="266"/>
            <ac:grpSpMk id="83" creationId="{A02B8B22-96F5-324A-A2E1-BC09220DB82A}"/>
          </ac:grpSpMkLst>
        </pc:grpChg>
        <pc:grpChg chg="add del">
          <ac:chgData name="Ela Ipek" userId="7943fdbd-28ff-4152-a632-d887e87e4e80" providerId="ADAL" clId="{F590C66E-FED2-3E41-89DF-662FFB600263}" dt="2021-09-09T09:04:21.489" v="2071"/>
          <ac:grpSpMkLst>
            <pc:docMk/>
            <pc:sldMk cId="1495023690" sldId="266"/>
            <ac:grpSpMk id="84" creationId="{A26D33ED-9C88-9D43-977E-69A9C534FA41}"/>
          </ac:grpSpMkLst>
        </pc:grpChg>
        <pc:grpChg chg="add del">
          <ac:chgData name="Ela Ipek" userId="7943fdbd-28ff-4152-a632-d887e87e4e80" providerId="ADAL" clId="{F590C66E-FED2-3E41-89DF-662FFB600263}" dt="2021-09-09T09:04:21.381" v="2050"/>
          <ac:grpSpMkLst>
            <pc:docMk/>
            <pc:sldMk cId="1495023690" sldId="266"/>
            <ac:grpSpMk id="85" creationId="{E8290FE4-6BCB-DD48-B3FE-22B0323B97CF}"/>
          </ac:grpSpMkLst>
        </pc:grpChg>
        <pc:grpChg chg="add del">
          <ac:chgData name="Ela Ipek" userId="7943fdbd-28ff-4152-a632-d887e87e4e80" providerId="ADAL" clId="{F590C66E-FED2-3E41-89DF-662FFB600263}" dt="2021-09-09T09:03:16.081" v="1890"/>
          <ac:grpSpMkLst>
            <pc:docMk/>
            <pc:sldMk cId="1495023690" sldId="266"/>
            <ac:grpSpMk id="149" creationId="{258EF568-1F1D-B841-AA01-A5B08719BD06}"/>
          </ac:grpSpMkLst>
        </pc:grpChg>
        <pc:grpChg chg="add del">
          <ac:chgData name="Ela Ipek" userId="7943fdbd-28ff-4152-a632-d887e87e4e80" providerId="ADAL" clId="{F590C66E-FED2-3E41-89DF-662FFB600263}" dt="2021-09-09T09:02:08.041" v="1726"/>
          <ac:grpSpMkLst>
            <pc:docMk/>
            <pc:sldMk cId="1495023690" sldId="266"/>
            <ac:grpSpMk id="150" creationId="{EF215A18-C18C-BF4E-91EF-F506E2D30179}"/>
          </ac:grpSpMkLst>
        </pc:grpChg>
        <pc:grpChg chg="add del">
          <ac:chgData name="Ela Ipek" userId="7943fdbd-28ff-4152-a632-d887e87e4e80" providerId="ADAL" clId="{F590C66E-FED2-3E41-89DF-662FFB600263}" dt="2021-09-09T09:04:21.500" v="2073"/>
          <ac:grpSpMkLst>
            <pc:docMk/>
            <pc:sldMk cId="1495023690" sldId="266"/>
            <ac:grpSpMk id="162" creationId="{9883CE6E-0BCC-E042-925F-7E50EBBA1559}"/>
          </ac:grpSpMkLst>
        </pc:grpChg>
        <pc:grpChg chg="add del">
          <ac:chgData name="Ela Ipek" userId="7943fdbd-28ff-4152-a632-d887e87e4e80" providerId="ADAL" clId="{F590C66E-FED2-3E41-89DF-662FFB600263}" dt="2021-09-09T09:03:16.115" v="1893"/>
          <ac:grpSpMkLst>
            <pc:docMk/>
            <pc:sldMk cId="1495023690" sldId="266"/>
            <ac:grpSpMk id="191" creationId="{2D2C248A-1F70-E24F-81C0-F8A8B36E62D0}"/>
          </ac:grpSpMkLst>
        </pc:grpChg>
        <pc:grpChg chg="add del">
          <ac:chgData name="Ela Ipek" userId="7943fdbd-28ff-4152-a632-d887e87e4e80" providerId="ADAL" clId="{F590C66E-FED2-3E41-89DF-662FFB600263}" dt="2021-09-09T09:04:21.408" v="2055"/>
          <ac:grpSpMkLst>
            <pc:docMk/>
            <pc:sldMk cId="1495023690" sldId="266"/>
            <ac:grpSpMk id="192" creationId="{A7996C37-5F86-D046-9D2C-A37C83050126}"/>
          </ac:grpSpMkLst>
        </pc:grpChg>
        <pc:grpChg chg="add del">
          <ac:chgData name="Ela Ipek" userId="7943fdbd-28ff-4152-a632-d887e87e4e80" providerId="ADAL" clId="{F590C66E-FED2-3E41-89DF-662FFB600263}" dt="2021-09-09T09:04:21.173" v="2018"/>
          <ac:grpSpMkLst>
            <pc:docMk/>
            <pc:sldMk cId="1495023690" sldId="266"/>
            <ac:grpSpMk id="193" creationId="{0F7B7644-89B4-E649-A495-4FDCC8F79D0E}"/>
          </ac:grpSpMkLst>
        </pc:grpChg>
        <pc:grpChg chg="add del">
          <ac:chgData name="Ela Ipek" userId="7943fdbd-28ff-4152-a632-d887e87e4e80" providerId="ADAL" clId="{F590C66E-FED2-3E41-89DF-662FFB600263}" dt="2021-09-09T09:04:21.307" v="2038"/>
          <ac:grpSpMkLst>
            <pc:docMk/>
            <pc:sldMk cId="1495023690" sldId="266"/>
            <ac:grpSpMk id="194" creationId="{DAFCFB3D-B0D1-2947-B464-556C8666513A}"/>
          </ac:grpSpMkLst>
        </pc:grpChg>
        <pc:grpChg chg="add del">
          <ac:chgData name="Ela Ipek" userId="7943fdbd-28ff-4152-a632-d887e87e4e80" providerId="ADAL" clId="{F590C66E-FED2-3E41-89DF-662FFB600263}" dt="2021-09-09T09:04:21.145" v="2014"/>
          <ac:grpSpMkLst>
            <pc:docMk/>
            <pc:sldMk cId="1495023690" sldId="266"/>
            <ac:grpSpMk id="195" creationId="{026EEED5-2C0E-5945-8AA0-08EF4209D1C2}"/>
          </ac:grpSpMkLst>
        </pc:grpChg>
        <pc:grpChg chg="add del">
          <ac:chgData name="Ela Ipek" userId="7943fdbd-28ff-4152-a632-d887e87e4e80" providerId="ADAL" clId="{F590C66E-FED2-3E41-89DF-662FFB600263}" dt="2021-09-09T09:03:15.323" v="1832"/>
          <ac:grpSpMkLst>
            <pc:docMk/>
            <pc:sldMk cId="1495023690" sldId="266"/>
            <ac:grpSpMk id="196" creationId="{E2B39930-9199-A84C-83B3-3021ED1C7547}"/>
          </ac:grpSpMkLst>
        </pc:grpChg>
        <pc:grpChg chg="add del">
          <ac:chgData name="Ela Ipek" userId="7943fdbd-28ff-4152-a632-d887e87e4e80" providerId="ADAL" clId="{F590C66E-FED2-3E41-89DF-662FFB600263}" dt="2021-09-09T09:04:21.166" v="2017"/>
          <ac:grpSpMkLst>
            <pc:docMk/>
            <pc:sldMk cId="1495023690" sldId="266"/>
            <ac:grpSpMk id="240" creationId="{0CD2DA5E-FAF3-634C-8FDC-E8E8BD89121A}"/>
          </ac:grpSpMkLst>
        </pc:grpChg>
        <pc:grpChg chg="add del">
          <ac:chgData name="Ela Ipek" userId="7943fdbd-28ff-4152-a632-d887e87e4e80" providerId="ADAL" clId="{F590C66E-FED2-3E41-89DF-662FFB600263}" dt="2021-09-09T09:04:11.079" v="1994"/>
          <ac:grpSpMkLst>
            <pc:docMk/>
            <pc:sldMk cId="1495023690" sldId="266"/>
            <ac:grpSpMk id="241" creationId="{221F3828-81FB-3548-AE95-6725E33D2925}"/>
          </ac:grpSpMkLst>
        </pc:grpChg>
        <pc:grpChg chg="add del">
          <ac:chgData name="Ela Ipek" userId="7943fdbd-28ff-4152-a632-d887e87e4e80" providerId="ADAL" clId="{F590C66E-FED2-3E41-89DF-662FFB600263}" dt="2021-09-09T09:04:10.994" v="1979"/>
          <ac:grpSpMkLst>
            <pc:docMk/>
            <pc:sldMk cId="1495023690" sldId="266"/>
            <ac:grpSpMk id="242" creationId="{B66A3B0D-FBE2-A24D-BDFA-7154E9D53DE3}"/>
          </ac:grpSpMkLst>
        </pc:grpChg>
        <pc:grpChg chg="add del">
          <ac:chgData name="Ela Ipek" userId="7943fdbd-28ff-4152-a632-d887e87e4e80" providerId="ADAL" clId="{F590C66E-FED2-3E41-89DF-662FFB600263}" dt="2021-09-09T09:04:11.087" v="1995"/>
          <ac:grpSpMkLst>
            <pc:docMk/>
            <pc:sldMk cId="1495023690" sldId="266"/>
            <ac:grpSpMk id="243" creationId="{952B997C-9DAE-F24F-B5E5-C0E912BFB5C4}"/>
          </ac:grpSpMkLst>
        </pc:grpChg>
        <pc:grpChg chg="add del">
          <ac:chgData name="Ela Ipek" userId="7943fdbd-28ff-4152-a632-d887e87e4e80" providerId="ADAL" clId="{F590C66E-FED2-3E41-89DF-662FFB600263}" dt="2021-09-09T09:03:16.109" v="1892"/>
          <ac:grpSpMkLst>
            <pc:docMk/>
            <pc:sldMk cId="1495023690" sldId="266"/>
            <ac:grpSpMk id="244" creationId="{8E7FB087-5330-BB47-846C-51ABEE882C9C}"/>
          </ac:grpSpMkLst>
        </pc:grpChg>
        <pc:grpChg chg="add del">
          <ac:chgData name="Ela Ipek" userId="7943fdbd-28ff-4152-a632-d887e87e4e80" providerId="ADAL" clId="{F590C66E-FED2-3E41-89DF-662FFB600263}" dt="2021-09-09T09:03:07.611" v="1829"/>
          <ac:grpSpMkLst>
            <pc:docMk/>
            <pc:sldMk cId="1495023690" sldId="266"/>
            <ac:grpSpMk id="266" creationId="{0DC1E810-AA12-5643-9947-4A6413277E6E}"/>
          </ac:grpSpMkLst>
        </pc:grpChg>
        <pc:grpChg chg="add del">
          <ac:chgData name="Ela Ipek" userId="7943fdbd-28ff-4152-a632-d887e87e4e80" providerId="ADAL" clId="{F590C66E-FED2-3E41-89DF-662FFB600263}" dt="2021-09-09T09:03:07.611" v="1829"/>
          <ac:grpSpMkLst>
            <pc:docMk/>
            <pc:sldMk cId="1495023690" sldId="266"/>
            <ac:grpSpMk id="267" creationId="{6BC43076-AE0B-834A-92DD-A9CDDBD564ED}"/>
          </ac:grpSpMkLst>
        </pc:grpChg>
        <pc:grpChg chg="add del">
          <ac:chgData name="Ela Ipek" userId="7943fdbd-28ff-4152-a632-d887e87e4e80" providerId="ADAL" clId="{F590C66E-FED2-3E41-89DF-662FFB600263}" dt="2021-09-09T09:03:07.611" v="1829"/>
          <ac:grpSpMkLst>
            <pc:docMk/>
            <pc:sldMk cId="1495023690" sldId="266"/>
            <ac:grpSpMk id="268" creationId="{BF34853E-54A0-8848-9E1E-8448D9800B78}"/>
          </ac:grpSpMkLst>
        </pc:grpChg>
        <pc:grpChg chg="add del">
          <ac:chgData name="Ela Ipek" userId="7943fdbd-28ff-4152-a632-d887e87e4e80" providerId="ADAL" clId="{F590C66E-FED2-3E41-89DF-662FFB600263}" dt="2021-09-09T09:03:07.611" v="1829"/>
          <ac:grpSpMkLst>
            <pc:docMk/>
            <pc:sldMk cId="1495023690" sldId="266"/>
            <ac:grpSpMk id="269" creationId="{F7508F9C-410E-6140-B35C-ED417CC871FD}"/>
          </ac:grpSpMkLst>
        </pc:grpChg>
        <pc:grpChg chg="add del">
          <ac:chgData name="Ela Ipek" userId="7943fdbd-28ff-4152-a632-d887e87e4e80" providerId="ADAL" clId="{F590C66E-FED2-3E41-89DF-662FFB600263}" dt="2021-09-09T09:03:07.611" v="1829"/>
          <ac:grpSpMkLst>
            <pc:docMk/>
            <pc:sldMk cId="1495023690" sldId="266"/>
            <ac:grpSpMk id="270" creationId="{70397A63-6934-CE4E-933B-3BE26595BA28}"/>
          </ac:grpSpMkLst>
        </pc:grpChg>
        <pc:grpChg chg="add del">
          <ac:chgData name="Ela Ipek" userId="7943fdbd-28ff-4152-a632-d887e87e4e80" providerId="ADAL" clId="{F590C66E-FED2-3E41-89DF-662FFB600263}" dt="2021-09-09T09:04:21.326" v="2041"/>
          <ac:grpSpMkLst>
            <pc:docMk/>
            <pc:sldMk cId="1495023690" sldId="266"/>
            <ac:grpSpMk id="278" creationId="{BA6DB081-F972-704E-A386-780809B5E621}"/>
          </ac:grpSpMkLst>
        </pc:grpChg>
        <pc:grpChg chg="add del">
          <ac:chgData name="Ela Ipek" userId="7943fdbd-28ff-4152-a632-d887e87e4e80" providerId="ADAL" clId="{F590C66E-FED2-3E41-89DF-662FFB600263}" dt="2021-09-09T09:04:21.450" v="2063"/>
          <ac:grpSpMkLst>
            <pc:docMk/>
            <pc:sldMk cId="1495023690" sldId="266"/>
            <ac:grpSpMk id="279" creationId="{266A7CB4-7E24-DC43-9436-60E4F00155AD}"/>
          </ac:grpSpMkLst>
        </pc:grpChg>
        <pc:grpChg chg="add del">
          <ac:chgData name="Ela Ipek" userId="7943fdbd-28ff-4152-a632-d887e87e4e80" providerId="ADAL" clId="{F590C66E-FED2-3E41-89DF-662FFB600263}" dt="2021-09-09T09:04:21.219" v="2024"/>
          <ac:grpSpMkLst>
            <pc:docMk/>
            <pc:sldMk cId="1495023690" sldId="266"/>
            <ac:grpSpMk id="280" creationId="{2DAD51C6-4C31-FB4E-BA17-D2EA7E5B9B70}"/>
          </ac:grpSpMkLst>
        </pc:grpChg>
        <pc:grpChg chg="add del">
          <ac:chgData name="Ela Ipek" userId="7943fdbd-28ff-4152-a632-d887e87e4e80" providerId="ADAL" clId="{F590C66E-FED2-3E41-89DF-662FFB600263}" dt="2021-09-09T09:04:21.092" v="2006"/>
          <ac:grpSpMkLst>
            <pc:docMk/>
            <pc:sldMk cId="1495023690" sldId="266"/>
            <ac:grpSpMk id="281" creationId="{69532E8F-2358-7F42-9340-A08CB3A0F1A9}"/>
          </ac:grpSpMkLst>
        </pc:grpChg>
        <pc:grpChg chg="add del">
          <ac:chgData name="Ela Ipek" userId="7943fdbd-28ff-4152-a632-d887e87e4e80" providerId="ADAL" clId="{F590C66E-FED2-3E41-89DF-662FFB600263}" dt="2021-09-09T09:04:49.097" v="2107"/>
          <ac:grpSpMkLst>
            <pc:docMk/>
            <pc:sldMk cId="1495023690" sldId="266"/>
            <ac:grpSpMk id="305" creationId="{F729A505-FC5F-B549-85D7-934157860D61}"/>
          </ac:grpSpMkLst>
        </pc:grpChg>
        <pc:grpChg chg="add del">
          <ac:chgData name="Ela Ipek" userId="7943fdbd-28ff-4152-a632-d887e87e4e80" providerId="ADAL" clId="{F590C66E-FED2-3E41-89DF-662FFB600263}" dt="2021-09-09T09:04:49.151" v="2115"/>
          <ac:grpSpMkLst>
            <pc:docMk/>
            <pc:sldMk cId="1495023690" sldId="266"/>
            <ac:grpSpMk id="306" creationId="{7CEF14CA-D2D6-274D-9776-952B391F7E17}"/>
          </ac:grpSpMkLst>
        </pc:grpChg>
        <pc:inkChg chg="add del topLvl">
          <ac:chgData name="Ela Ipek" userId="7943fdbd-28ff-4152-a632-d887e87e4e80" providerId="ADAL" clId="{F590C66E-FED2-3E41-89DF-662FFB600263}" dt="2021-09-09T08:59:56.248" v="1575"/>
          <ac:inkMkLst>
            <pc:docMk/>
            <pc:sldMk cId="1495023690" sldId="266"/>
            <ac:inkMk id="5" creationId="{363ED0FE-E627-5142-9528-6E71DE2B2BAB}"/>
          </ac:inkMkLst>
        </pc:inkChg>
        <pc:inkChg chg="add del topLvl">
          <ac:chgData name="Ela Ipek" userId="7943fdbd-28ff-4152-a632-d887e87e4e80" providerId="ADAL" clId="{F590C66E-FED2-3E41-89DF-662FFB600263}" dt="2021-09-09T08:59:56.237" v="1574"/>
          <ac:inkMkLst>
            <pc:docMk/>
            <pc:sldMk cId="1495023690" sldId="266"/>
            <ac:inkMk id="6" creationId="{565A4E55-0677-3C45-9BDC-183B81AEF379}"/>
          </ac:inkMkLst>
        </pc:inkChg>
        <pc:inkChg chg="add topLvl">
          <ac:chgData name="Ela Ipek" userId="7943fdbd-28ff-4152-a632-d887e87e4e80" providerId="ADAL" clId="{F590C66E-FED2-3E41-89DF-662FFB600263}" dt="2021-09-09T08:59:56.260" v="1576"/>
          <ac:inkMkLst>
            <pc:docMk/>
            <pc:sldMk cId="1495023690" sldId="266"/>
            <ac:inkMk id="8" creationId="{6A543C8C-1638-2B4A-B552-49345A86A895}"/>
          </ac:inkMkLst>
        </pc:inkChg>
        <pc:inkChg chg="add del topLvl">
          <ac:chgData name="Ela Ipek" userId="7943fdbd-28ff-4152-a632-d887e87e4e80" providerId="ADAL" clId="{F590C66E-FED2-3E41-89DF-662FFB600263}" dt="2021-09-09T08:59:56.260" v="1576"/>
          <ac:inkMkLst>
            <pc:docMk/>
            <pc:sldMk cId="1495023690" sldId="266"/>
            <ac:inkMk id="9" creationId="{1B6B16F5-66C6-864B-B272-1135B056B47B}"/>
          </ac:inkMkLst>
        </pc:inkChg>
        <pc:inkChg chg="add del">
          <ac:chgData name="Ela Ipek" userId="7943fdbd-28ff-4152-a632-d887e87e4e80" providerId="ADAL" clId="{F590C66E-FED2-3E41-89DF-662FFB600263}" dt="2021-09-09T08:59:56.271" v="1577"/>
          <ac:inkMkLst>
            <pc:docMk/>
            <pc:sldMk cId="1495023690" sldId="266"/>
            <ac:inkMk id="11" creationId="{6B1F6DF3-215D-3846-A92F-DB222FA69642}"/>
          </ac:inkMkLst>
        </pc:inkChg>
        <pc:inkChg chg="add del">
          <ac:chgData name="Ela Ipek" userId="7943fdbd-28ff-4152-a632-d887e87e4e80" providerId="ADAL" clId="{F590C66E-FED2-3E41-89DF-662FFB600263}" dt="2021-09-09T09:00:54.221" v="1579"/>
          <ac:inkMkLst>
            <pc:docMk/>
            <pc:sldMk cId="1495023690" sldId="266"/>
            <ac:inkMk id="12" creationId="{54BE926E-1AF6-304A-8BDB-22D029D712B7}"/>
          </ac:inkMkLst>
        </pc:inkChg>
        <pc:inkChg chg="add del">
          <ac:chgData name="Ela Ipek" userId="7943fdbd-28ff-4152-a632-d887e87e4e80" providerId="ADAL" clId="{F590C66E-FED2-3E41-89DF-662FFB600263}" dt="2021-09-09T09:04:09.178" v="1925"/>
          <ac:inkMkLst>
            <pc:docMk/>
            <pc:sldMk cId="1495023690" sldId="266"/>
            <ac:inkMk id="13" creationId="{81DFEBED-B55B-4B42-8FBF-3A324B3AFFE4}"/>
          </ac:inkMkLst>
        </pc:inkChg>
        <pc:inkChg chg="add del">
          <ac:chgData name="Ela Ipek" userId="7943fdbd-28ff-4152-a632-d887e87e4e80" providerId="ADAL" clId="{F590C66E-FED2-3E41-89DF-662FFB600263}" dt="2021-09-09T09:04:09.495" v="1949"/>
          <ac:inkMkLst>
            <pc:docMk/>
            <pc:sldMk cId="1495023690" sldId="266"/>
            <ac:inkMk id="14" creationId="{01C04E34-DE19-0F41-97CF-296A9F6F9382}"/>
          </ac:inkMkLst>
        </pc:inkChg>
        <pc:inkChg chg="add del">
          <ac:chgData name="Ela Ipek" userId="7943fdbd-28ff-4152-a632-d887e87e4e80" providerId="ADAL" clId="{F590C66E-FED2-3E41-89DF-662FFB600263}" dt="2021-09-09T09:04:09.019" v="1914"/>
          <ac:inkMkLst>
            <pc:docMk/>
            <pc:sldMk cId="1495023690" sldId="266"/>
            <ac:inkMk id="15" creationId="{B8B420DC-B49C-AE48-9CC5-5B2C9C147505}"/>
          </ac:inkMkLst>
        </pc:inkChg>
        <pc:inkChg chg="add del">
          <ac:chgData name="Ela Ipek" userId="7943fdbd-28ff-4152-a632-d887e87e4e80" providerId="ADAL" clId="{F590C66E-FED2-3E41-89DF-662FFB600263}" dt="2021-09-09T09:04:21.438" v="2061"/>
          <ac:inkMkLst>
            <pc:docMk/>
            <pc:sldMk cId="1495023690" sldId="266"/>
            <ac:inkMk id="16" creationId="{1CF5BF99-88C6-E344-B4AC-CDD0D3A62449}"/>
          </ac:inkMkLst>
        </pc:inkChg>
        <pc:inkChg chg="add del">
          <ac:chgData name="Ela Ipek" userId="7943fdbd-28ff-4152-a632-d887e87e4e80" providerId="ADAL" clId="{F590C66E-FED2-3E41-89DF-662FFB600263}" dt="2021-09-09T09:03:16.027" v="1886"/>
          <ac:inkMkLst>
            <pc:docMk/>
            <pc:sldMk cId="1495023690" sldId="266"/>
            <ac:inkMk id="17" creationId="{0DF9C3B3-E408-FC48-8EFA-FAE335A7BE67}"/>
          </ac:inkMkLst>
        </pc:inkChg>
        <pc:inkChg chg="add del">
          <ac:chgData name="Ela Ipek" userId="7943fdbd-28ff-4152-a632-d887e87e4e80" providerId="ADAL" clId="{F590C66E-FED2-3E41-89DF-662FFB600263}" dt="2021-09-09T09:04:09.219" v="1927"/>
          <ac:inkMkLst>
            <pc:docMk/>
            <pc:sldMk cId="1495023690" sldId="266"/>
            <ac:inkMk id="18" creationId="{C13E6D04-E0BC-0E44-A9AD-4FCAEB1A7644}"/>
          </ac:inkMkLst>
        </pc:inkChg>
        <pc:inkChg chg="add del">
          <ac:chgData name="Ela Ipek" userId="7943fdbd-28ff-4152-a632-d887e87e4e80" providerId="ADAL" clId="{F590C66E-FED2-3E41-89DF-662FFB600263}" dt="2021-09-09T09:03:16.200" v="1896"/>
          <ac:inkMkLst>
            <pc:docMk/>
            <pc:sldMk cId="1495023690" sldId="266"/>
            <ac:inkMk id="19" creationId="{614ED421-D5B1-7542-A07D-4421F0F37ADE}"/>
          </ac:inkMkLst>
        </pc:inkChg>
        <pc:inkChg chg="add del">
          <ac:chgData name="Ela Ipek" userId="7943fdbd-28ff-4152-a632-d887e87e4e80" providerId="ADAL" clId="{F590C66E-FED2-3E41-89DF-662FFB600263}" dt="2021-09-09T09:03:15.582" v="1853"/>
          <ac:inkMkLst>
            <pc:docMk/>
            <pc:sldMk cId="1495023690" sldId="266"/>
            <ac:inkMk id="20" creationId="{30B9F40F-9CB5-BE48-B083-A55D425C78A9}"/>
          </ac:inkMkLst>
        </pc:inkChg>
        <pc:inkChg chg="add del">
          <ac:chgData name="Ela Ipek" userId="7943fdbd-28ff-4152-a632-d887e87e4e80" providerId="ADAL" clId="{F590C66E-FED2-3E41-89DF-662FFB600263}" dt="2021-09-09T09:03:15.564" v="1852"/>
          <ac:inkMkLst>
            <pc:docMk/>
            <pc:sldMk cId="1495023690" sldId="266"/>
            <ac:inkMk id="21" creationId="{0A9D99E5-F3A8-B443-BFE4-54971CBF8E6F}"/>
          </ac:inkMkLst>
        </pc:inkChg>
        <pc:inkChg chg="add del">
          <ac:chgData name="Ela Ipek" userId="7943fdbd-28ff-4152-a632-d887e87e4e80" providerId="ADAL" clId="{F590C66E-FED2-3E41-89DF-662FFB600263}" dt="2021-09-09T09:04:09.376" v="1937"/>
          <ac:inkMkLst>
            <pc:docMk/>
            <pc:sldMk cId="1495023690" sldId="266"/>
            <ac:inkMk id="22" creationId="{4F334D49-0489-0942-80E6-1B38236CF8B7}"/>
          </ac:inkMkLst>
        </pc:inkChg>
        <pc:inkChg chg="add del">
          <ac:chgData name="Ela Ipek" userId="7943fdbd-28ff-4152-a632-d887e87e4e80" providerId="ADAL" clId="{F590C66E-FED2-3E41-89DF-662FFB600263}" dt="2021-09-09T09:04:09.174" v="1924"/>
          <ac:inkMkLst>
            <pc:docMk/>
            <pc:sldMk cId="1495023690" sldId="266"/>
            <ac:inkMk id="23" creationId="{28FC13B8-5278-C746-B993-79724B047BC6}"/>
          </ac:inkMkLst>
        </pc:inkChg>
        <pc:inkChg chg="add del">
          <ac:chgData name="Ela Ipek" userId="7943fdbd-28ff-4152-a632-d887e87e4e80" providerId="ADAL" clId="{F590C66E-FED2-3E41-89DF-662FFB600263}" dt="2021-09-09T09:04:09.423" v="1941"/>
          <ac:inkMkLst>
            <pc:docMk/>
            <pc:sldMk cId="1495023690" sldId="266"/>
            <ac:inkMk id="24" creationId="{6279F3C9-16AB-C74F-A225-A2F3514B9F1D}"/>
          </ac:inkMkLst>
        </pc:inkChg>
        <pc:inkChg chg="add del">
          <ac:chgData name="Ela Ipek" userId="7943fdbd-28ff-4152-a632-d887e87e4e80" providerId="ADAL" clId="{F590C66E-FED2-3E41-89DF-662FFB600263}" dt="2021-09-09T09:04:09.051" v="1916"/>
          <ac:inkMkLst>
            <pc:docMk/>
            <pc:sldMk cId="1495023690" sldId="266"/>
            <ac:inkMk id="25" creationId="{7729D86A-5818-914A-B95E-AF88B6BED7C8}"/>
          </ac:inkMkLst>
        </pc:inkChg>
        <pc:inkChg chg="add del">
          <ac:chgData name="Ela Ipek" userId="7943fdbd-28ff-4152-a632-d887e87e4e80" providerId="ADAL" clId="{F590C66E-FED2-3E41-89DF-662FFB600263}" dt="2021-09-09T09:04:09.561" v="1956"/>
          <ac:inkMkLst>
            <pc:docMk/>
            <pc:sldMk cId="1495023690" sldId="266"/>
            <ac:inkMk id="26" creationId="{3B49609B-D7AC-3448-BCBA-08968B006D63}"/>
          </ac:inkMkLst>
        </pc:inkChg>
        <pc:inkChg chg="add del">
          <ac:chgData name="Ela Ipek" userId="7943fdbd-28ff-4152-a632-d887e87e4e80" providerId="ADAL" clId="{F590C66E-FED2-3E41-89DF-662FFB600263}" dt="2021-09-09T09:04:09.248" v="1929"/>
          <ac:inkMkLst>
            <pc:docMk/>
            <pc:sldMk cId="1495023690" sldId="266"/>
            <ac:inkMk id="27" creationId="{47261458-294A-F640-B3E2-28A1E66F7AD9}"/>
          </ac:inkMkLst>
        </pc:inkChg>
        <pc:inkChg chg="add del">
          <ac:chgData name="Ela Ipek" userId="7943fdbd-28ff-4152-a632-d887e87e4e80" providerId="ADAL" clId="{F590C66E-FED2-3E41-89DF-662FFB600263}" dt="2021-09-09T09:04:09.460" v="1945"/>
          <ac:inkMkLst>
            <pc:docMk/>
            <pc:sldMk cId="1495023690" sldId="266"/>
            <ac:inkMk id="28" creationId="{3C4E1240-F0BA-7F42-9373-CCDE337AA5DD}"/>
          </ac:inkMkLst>
        </pc:inkChg>
        <pc:inkChg chg="add del">
          <ac:chgData name="Ela Ipek" userId="7943fdbd-28ff-4152-a632-d887e87e4e80" providerId="ADAL" clId="{F590C66E-FED2-3E41-89DF-662FFB600263}" dt="2021-09-09T09:04:21.483" v="2070"/>
          <ac:inkMkLst>
            <pc:docMk/>
            <pc:sldMk cId="1495023690" sldId="266"/>
            <ac:inkMk id="29" creationId="{0C4F76AB-447A-B644-95F6-8BC9526E1863}"/>
          </ac:inkMkLst>
        </pc:inkChg>
        <pc:inkChg chg="add del">
          <ac:chgData name="Ela Ipek" userId="7943fdbd-28ff-4152-a632-d887e87e4e80" providerId="ADAL" clId="{F590C66E-FED2-3E41-89DF-662FFB600263}" dt="2021-09-09T09:04:09.097" v="1919"/>
          <ac:inkMkLst>
            <pc:docMk/>
            <pc:sldMk cId="1495023690" sldId="266"/>
            <ac:inkMk id="30" creationId="{EA1767C1-B8FB-7D42-8F5C-BAFCAE16CAFB}"/>
          </ac:inkMkLst>
        </pc:inkChg>
        <pc:inkChg chg="add del">
          <ac:chgData name="Ela Ipek" userId="7943fdbd-28ff-4152-a632-d887e87e4e80" providerId="ADAL" clId="{F590C66E-FED2-3E41-89DF-662FFB600263}" dt="2021-09-09T09:04:21.227" v="2025"/>
          <ac:inkMkLst>
            <pc:docMk/>
            <pc:sldMk cId="1495023690" sldId="266"/>
            <ac:inkMk id="31" creationId="{C8B4D99A-9514-F148-BF96-988F23DCA327}"/>
          </ac:inkMkLst>
        </pc:inkChg>
        <pc:inkChg chg="add del">
          <ac:chgData name="Ela Ipek" userId="7943fdbd-28ff-4152-a632-d887e87e4e80" providerId="ADAL" clId="{F590C66E-FED2-3E41-89DF-662FFB600263}" dt="2021-09-09T09:04:09.552" v="1955"/>
          <ac:inkMkLst>
            <pc:docMk/>
            <pc:sldMk cId="1495023690" sldId="266"/>
            <ac:inkMk id="32" creationId="{C46FACA0-61DF-6142-ADBD-6249F1912C76}"/>
          </ac:inkMkLst>
        </pc:inkChg>
        <pc:inkChg chg="add del">
          <ac:chgData name="Ela Ipek" userId="7943fdbd-28ff-4152-a632-d887e87e4e80" providerId="ADAL" clId="{F590C66E-FED2-3E41-89DF-662FFB600263}" dt="2021-09-09T09:04:09.035" v="1915"/>
          <ac:inkMkLst>
            <pc:docMk/>
            <pc:sldMk cId="1495023690" sldId="266"/>
            <ac:inkMk id="33" creationId="{F4214D5F-A553-7049-88E0-B11E2FE8BCBC}"/>
          </ac:inkMkLst>
        </pc:inkChg>
        <pc:inkChg chg="add del">
          <ac:chgData name="Ela Ipek" userId="7943fdbd-28ff-4152-a632-d887e87e4e80" providerId="ADAL" clId="{F590C66E-FED2-3E41-89DF-662FFB600263}" dt="2021-09-09T09:04:09.233" v="1928"/>
          <ac:inkMkLst>
            <pc:docMk/>
            <pc:sldMk cId="1495023690" sldId="266"/>
            <ac:inkMk id="34" creationId="{4C5B599E-28B2-EE46-84D2-B89E61EA6CB8}"/>
          </ac:inkMkLst>
        </pc:inkChg>
        <pc:inkChg chg="add del">
          <ac:chgData name="Ela Ipek" userId="7943fdbd-28ff-4152-a632-d887e87e4e80" providerId="ADAL" clId="{F590C66E-FED2-3E41-89DF-662FFB600263}" dt="2021-09-09T09:04:21.314" v="2039"/>
          <ac:inkMkLst>
            <pc:docMk/>
            <pc:sldMk cId="1495023690" sldId="266"/>
            <ac:inkMk id="35" creationId="{9C243A95-5071-2A4E-9BFA-F7DDB7B41B42}"/>
          </ac:inkMkLst>
        </pc:inkChg>
        <pc:inkChg chg="add del">
          <ac:chgData name="Ela Ipek" userId="7943fdbd-28ff-4152-a632-d887e87e4e80" providerId="ADAL" clId="{F590C66E-FED2-3E41-89DF-662FFB600263}" dt="2021-09-09T09:04:09.584" v="1959"/>
          <ac:inkMkLst>
            <pc:docMk/>
            <pc:sldMk cId="1495023690" sldId="266"/>
            <ac:inkMk id="36" creationId="{2D924C3B-46B6-3B41-8BA9-2FDDCC9C375F}"/>
          </ac:inkMkLst>
        </pc:inkChg>
        <pc:inkChg chg="add del topLvl">
          <ac:chgData name="Ela Ipek" userId="7943fdbd-28ff-4152-a632-d887e87e4e80" providerId="ADAL" clId="{F590C66E-FED2-3E41-89DF-662FFB600263}" dt="2021-09-09T09:04:21.489" v="2071"/>
          <ac:inkMkLst>
            <pc:docMk/>
            <pc:sldMk cId="1495023690" sldId="266"/>
            <ac:inkMk id="37" creationId="{53D15A53-C859-E944-A920-9EE30921A358}"/>
          </ac:inkMkLst>
        </pc:inkChg>
        <pc:inkChg chg="add del">
          <ac:chgData name="Ela Ipek" userId="7943fdbd-28ff-4152-a632-d887e87e4e80" providerId="ADAL" clId="{F590C66E-FED2-3E41-89DF-662FFB600263}" dt="2021-09-09T09:04:09.327" v="1934"/>
          <ac:inkMkLst>
            <pc:docMk/>
            <pc:sldMk cId="1495023690" sldId="266"/>
            <ac:inkMk id="38" creationId="{1D324B5E-8861-E64D-BDC5-1D98D731C618}"/>
          </ac:inkMkLst>
        </pc:inkChg>
        <pc:inkChg chg="add del">
          <ac:chgData name="Ela Ipek" userId="7943fdbd-28ff-4152-a632-d887e87e4e80" providerId="ADAL" clId="{F590C66E-FED2-3E41-89DF-662FFB600263}" dt="2021-09-09T09:04:09.465" v="1946"/>
          <ac:inkMkLst>
            <pc:docMk/>
            <pc:sldMk cId="1495023690" sldId="266"/>
            <ac:inkMk id="39" creationId="{7838B6A8-6904-274E-8550-FB6E5BB97A5F}"/>
          </ac:inkMkLst>
        </pc:inkChg>
        <pc:inkChg chg="add del">
          <ac:chgData name="Ela Ipek" userId="7943fdbd-28ff-4152-a632-d887e87e4e80" providerId="ADAL" clId="{F590C66E-FED2-3E41-89DF-662FFB600263}" dt="2021-09-09T09:04:09.481" v="1947"/>
          <ac:inkMkLst>
            <pc:docMk/>
            <pc:sldMk cId="1495023690" sldId="266"/>
            <ac:inkMk id="40" creationId="{FA19ED89-FDD1-A04D-BB29-ADC0A90C5160}"/>
          </ac:inkMkLst>
        </pc:inkChg>
        <pc:inkChg chg="add del">
          <ac:chgData name="Ela Ipek" userId="7943fdbd-28ff-4152-a632-d887e87e4e80" providerId="ADAL" clId="{F590C66E-FED2-3E41-89DF-662FFB600263}" dt="2021-09-09T09:04:09.614" v="1962"/>
          <ac:inkMkLst>
            <pc:docMk/>
            <pc:sldMk cId="1495023690" sldId="266"/>
            <ac:inkMk id="41" creationId="{9C51679B-D509-4347-874E-85FC006E2913}"/>
          </ac:inkMkLst>
        </pc:inkChg>
        <pc:inkChg chg="add del">
          <ac:chgData name="Ela Ipek" userId="7943fdbd-28ff-4152-a632-d887e87e4e80" providerId="ADAL" clId="{F590C66E-FED2-3E41-89DF-662FFB600263}" dt="2021-09-09T09:04:09.130" v="1921"/>
          <ac:inkMkLst>
            <pc:docMk/>
            <pc:sldMk cId="1495023690" sldId="266"/>
            <ac:inkMk id="42" creationId="{20DDE8F0-3187-6E4A-BF1F-BD9705A772C2}"/>
          </ac:inkMkLst>
        </pc:inkChg>
        <pc:inkChg chg="add del">
          <ac:chgData name="Ela Ipek" userId="7943fdbd-28ff-4152-a632-d887e87e4e80" providerId="ADAL" clId="{F590C66E-FED2-3E41-89DF-662FFB600263}" dt="2021-09-09T09:04:09.400" v="1939"/>
          <ac:inkMkLst>
            <pc:docMk/>
            <pc:sldMk cId="1495023690" sldId="266"/>
            <ac:inkMk id="43" creationId="{274C80C1-D47E-8649-8BF2-6FFF90E45A32}"/>
          </ac:inkMkLst>
        </pc:inkChg>
        <pc:inkChg chg="add del topLvl">
          <ac:chgData name="Ela Ipek" userId="7943fdbd-28ff-4152-a632-d887e87e4e80" providerId="ADAL" clId="{F590C66E-FED2-3E41-89DF-662FFB600263}" dt="2021-09-09T09:04:21.511" v="2076"/>
          <ac:inkMkLst>
            <pc:docMk/>
            <pc:sldMk cId="1495023690" sldId="266"/>
            <ac:inkMk id="44" creationId="{4122D721-A1A0-6941-A6BA-CDA8E521EEF7}"/>
          </ac:inkMkLst>
        </pc:inkChg>
        <pc:inkChg chg="add del">
          <ac:chgData name="Ela Ipek" userId="7943fdbd-28ff-4152-a632-d887e87e4e80" providerId="ADAL" clId="{F590C66E-FED2-3E41-89DF-662FFB600263}" dt="2021-09-09T09:03:15.352" v="1834"/>
          <ac:inkMkLst>
            <pc:docMk/>
            <pc:sldMk cId="1495023690" sldId="266"/>
            <ac:inkMk id="45" creationId="{0688E80B-0A58-6F44-BDD7-26D0673B618F}"/>
          </ac:inkMkLst>
        </pc:inkChg>
        <pc:inkChg chg="add del">
          <ac:chgData name="Ela Ipek" userId="7943fdbd-28ff-4152-a632-d887e87e4e80" providerId="ADAL" clId="{F590C66E-FED2-3E41-89DF-662FFB600263}" dt="2021-09-09T09:03:15.598" v="1854"/>
          <ac:inkMkLst>
            <pc:docMk/>
            <pc:sldMk cId="1495023690" sldId="266"/>
            <ac:inkMk id="46" creationId="{FBCBF89F-0C8E-C849-B2E4-D0CF2CEE4615}"/>
          </ac:inkMkLst>
        </pc:inkChg>
        <pc:inkChg chg="add del">
          <ac:chgData name="Ela Ipek" userId="7943fdbd-28ff-4152-a632-d887e87e4e80" providerId="ADAL" clId="{F590C66E-FED2-3E41-89DF-662FFB600263}" dt="2021-09-09T09:03:15.750" v="1868"/>
          <ac:inkMkLst>
            <pc:docMk/>
            <pc:sldMk cId="1495023690" sldId="266"/>
            <ac:inkMk id="47" creationId="{082892AF-7390-8F4D-B822-B124E70D4CFE}"/>
          </ac:inkMkLst>
        </pc:inkChg>
        <pc:inkChg chg="add del">
          <ac:chgData name="Ela Ipek" userId="7943fdbd-28ff-4152-a632-d887e87e4e80" providerId="ADAL" clId="{F590C66E-FED2-3E41-89DF-662FFB600263}" dt="2021-09-09T09:04:09.576" v="1958"/>
          <ac:inkMkLst>
            <pc:docMk/>
            <pc:sldMk cId="1495023690" sldId="266"/>
            <ac:inkMk id="48" creationId="{6C0DCEA9-368F-2B4D-98D9-CC9A39B6ECB2}"/>
          </ac:inkMkLst>
        </pc:inkChg>
        <pc:inkChg chg="add del">
          <ac:chgData name="Ela Ipek" userId="7943fdbd-28ff-4152-a632-d887e87e4e80" providerId="ADAL" clId="{F590C66E-FED2-3E41-89DF-662FFB600263}" dt="2021-09-09T09:04:09.083" v="1918"/>
          <ac:inkMkLst>
            <pc:docMk/>
            <pc:sldMk cId="1495023690" sldId="266"/>
            <ac:inkMk id="49" creationId="{EFF0A260-7E5B-B248-9BB0-E2D5DCCB7E03}"/>
          </ac:inkMkLst>
        </pc:inkChg>
        <pc:inkChg chg="add del">
          <ac:chgData name="Ela Ipek" userId="7943fdbd-28ff-4152-a632-d887e87e4e80" providerId="ADAL" clId="{F590C66E-FED2-3E41-89DF-662FFB600263}" dt="2021-09-09T09:04:09.312" v="1933"/>
          <ac:inkMkLst>
            <pc:docMk/>
            <pc:sldMk cId="1495023690" sldId="266"/>
            <ac:inkMk id="50" creationId="{E7E31DCB-5154-3E4A-BFFA-2BB531FEC1E8}"/>
          </ac:inkMkLst>
        </pc:inkChg>
        <pc:inkChg chg="add del">
          <ac:chgData name="Ela Ipek" userId="7943fdbd-28ff-4152-a632-d887e87e4e80" providerId="ADAL" clId="{F590C66E-FED2-3E41-89DF-662FFB600263}" dt="2021-09-09T09:03:15.835" v="1875"/>
          <ac:inkMkLst>
            <pc:docMk/>
            <pc:sldMk cId="1495023690" sldId="266"/>
            <ac:inkMk id="51" creationId="{77311909-762E-3B4C-8FD8-6BEF04A0E459}"/>
          </ac:inkMkLst>
        </pc:inkChg>
        <pc:inkChg chg="add del">
          <ac:chgData name="Ela Ipek" userId="7943fdbd-28ff-4152-a632-d887e87e4e80" providerId="ADAL" clId="{F590C66E-FED2-3E41-89DF-662FFB600263}" dt="2021-09-09T09:04:21.236" v="2027"/>
          <ac:inkMkLst>
            <pc:docMk/>
            <pc:sldMk cId="1495023690" sldId="266"/>
            <ac:inkMk id="52" creationId="{FA42A251-3A61-A24E-8B5E-FF9648BB6151}"/>
          </ac:inkMkLst>
        </pc:inkChg>
        <pc:inkChg chg="add del">
          <ac:chgData name="Ela Ipek" userId="7943fdbd-28ff-4152-a632-d887e87e4e80" providerId="ADAL" clId="{F590C66E-FED2-3E41-89DF-662FFB600263}" dt="2021-09-09T09:04:09.115" v="1920"/>
          <ac:inkMkLst>
            <pc:docMk/>
            <pc:sldMk cId="1495023690" sldId="266"/>
            <ac:inkMk id="53" creationId="{3BFD167A-6476-A34B-8578-81A27FBD920F}"/>
          </ac:inkMkLst>
        </pc:inkChg>
        <pc:inkChg chg="add del">
          <ac:chgData name="Ela Ipek" userId="7943fdbd-28ff-4152-a632-d887e87e4e80" providerId="ADAL" clId="{F590C66E-FED2-3E41-89DF-662FFB600263}" dt="2021-09-09T09:04:09.390" v="1938"/>
          <ac:inkMkLst>
            <pc:docMk/>
            <pc:sldMk cId="1495023690" sldId="266"/>
            <ac:inkMk id="54" creationId="{6C3F6198-1428-B44E-9348-E9DE878C4EAE}"/>
          </ac:inkMkLst>
        </pc:inkChg>
        <pc:inkChg chg="add del">
          <ac:chgData name="Ela Ipek" userId="7943fdbd-28ff-4152-a632-d887e87e4e80" providerId="ADAL" clId="{F590C66E-FED2-3E41-89DF-662FFB600263}" dt="2021-09-09T09:04:09.533" v="1953"/>
          <ac:inkMkLst>
            <pc:docMk/>
            <pc:sldMk cId="1495023690" sldId="266"/>
            <ac:inkMk id="55" creationId="{E26C4C14-C35A-7840-93E0-9CBA6F6816A7}"/>
          </ac:inkMkLst>
        </pc:inkChg>
        <pc:inkChg chg="add del">
          <ac:chgData name="Ela Ipek" userId="7943fdbd-28ff-4152-a632-d887e87e4e80" providerId="ADAL" clId="{F590C66E-FED2-3E41-89DF-662FFB600263}" dt="2021-09-09T09:04:09.015" v="1913"/>
          <ac:inkMkLst>
            <pc:docMk/>
            <pc:sldMk cId="1495023690" sldId="266"/>
            <ac:inkMk id="56" creationId="{B6578782-5EE1-4444-8023-951F35A07AEE}"/>
          </ac:inkMkLst>
        </pc:inkChg>
        <pc:inkChg chg="add del">
          <ac:chgData name="Ela Ipek" userId="7943fdbd-28ff-4152-a632-d887e87e4e80" providerId="ADAL" clId="{F590C66E-FED2-3E41-89DF-662FFB600263}" dt="2021-09-09T09:04:09.199" v="1926"/>
          <ac:inkMkLst>
            <pc:docMk/>
            <pc:sldMk cId="1495023690" sldId="266"/>
            <ac:inkMk id="57" creationId="{BCE1E8D8-F7D5-C64B-90D4-A369F79CE2D6}"/>
          </ac:inkMkLst>
        </pc:inkChg>
        <pc:inkChg chg="add del">
          <ac:chgData name="Ela Ipek" userId="7943fdbd-28ff-4152-a632-d887e87e4e80" providerId="ADAL" clId="{F590C66E-FED2-3E41-89DF-662FFB600263}" dt="2021-09-09T09:04:09.433" v="1942"/>
          <ac:inkMkLst>
            <pc:docMk/>
            <pc:sldMk cId="1495023690" sldId="266"/>
            <ac:inkMk id="58" creationId="{D035CED2-EF19-A44B-B52A-90214C368FB4}"/>
          </ac:inkMkLst>
        </pc:inkChg>
        <pc:inkChg chg="add del">
          <ac:chgData name="Ela Ipek" userId="7943fdbd-28ff-4152-a632-d887e87e4e80" providerId="ADAL" clId="{F590C66E-FED2-3E41-89DF-662FFB600263}" dt="2021-09-09T09:04:09.568" v="1957"/>
          <ac:inkMkLst>
            <pc:docMk/>
            <pc:sldMk cId="1495023690" sldId="266"/>
            <ac:inkMk id="59" creationId="{9145A33E-0A70-ED46-95D8-BC0964F404A0}"/>
          </ac:inkMkLst>
        </pc:inkChg>
        <pc:inkChg chg="add del">
          <ac:chgData name="Ela Ipek" userId="7943fdbd-28ff-4152-a632-d887e87e4e80" providerId="ADAL" clId="{F590C66E-FED2-3E41-89DF-662FFB600263}" dt="2021-09-09T09:04:09.067" v="1917"/>
          <ac:inkMkLst>
            <pc:docMk/>
            <pc:sldMk cId="1495023690" sldId="266"/>
            <ac:inkMk id="60" creationId="{45B40350-271B-7B48-9D53-ED1137671BFC}"/>
          </ac:inkMkLst>
        </pc:inkChg>
        <pc:inkChg chg="add del">
          <ac:chgData name="Ela Ipek" userId="7943fdbd-28ff-4152-a632-d887e87e4e80" providerId="ADAL" clId="{F590C66E-FED2-3E41-89DF-662FFB600263}" dt="2021-09-09T09:04:09.278" v="1931"/>
          <ac:inkMkLst>
            <pc:docMk/>
            <pc:sldMk cId="1495023690" sldId="266"/>
            <ac:inkMk id="61" creationId="{40E171EF-DE40-9C4D-93D5-A7D88DFE8E45}"/>
          </ac:inkMkLst>
        </pc:inkChg>
        <pc:inkChg chg="add del">
          <ac:chgData name="Ela Ipek" userId="7943fdbd-28ff-4152-a632-d887e87e4e80" providerId="ADAL" clId="{F590C66E-FED2-3E41-89DF-662FFB600263}" dt="2021-09-09T09:04:09.491" v="1948"/>
          <ac:inkMkLst>
            <pc:docMk/>
            <pc:sldMk cId="1495023690" sldId="266"/>
            <ac:inkMk id="62" creationId="{715EDE7F-CA38-D440-B3F2-FF10EBFDC830}"/>
          </ac:inkMkLst>
        </pc:inkChg>
        <pc:inkChg chg="add del">
          <ac:chgData name="Ela Ipek" userId="7943fdbd-28ff-4152-a632-d887e87e4e80" providerId="ADAL" clId="{F590C66E-FED2-3E41-89DF-662FFB600263}" dt="2021-09-09T09:04:09.603" v="1961"/>
          <ac:inkMkLst>
            <pc:docMk/>
            <pc:sldMk cId="1495023690" sldId="266"/>
            <ac:inkMk id="63" creationId="{7576E82E-70EA-D843-AC2D-D827F261590D}"/>
          </ac:inkMkLst>
        </pc:inkChg>
        <pc:inkChg chg="add del">
          <ac:chgData name="Ela Ipek" userId="7943fdbd-28ff-4152-a632-d887e87e4e80" providerId="ADAL" clId="{F590C66E-FED2-3E41-89DF-662FFB600263}" dt="2021-09-09T09:04:21.433" v="2060"/>
          <ac:inkMkLst>
            <pc:docMk/>
            <pc:sldMk cId="1495023690" sldId="266"/>
            <ac:inkMk id="64" creationId="{AC5C0AAD-4674-2B41-A7F8-5FB6163C7590}"/>
          </ac:inkMkLst>
        </pc:inkChg>
        <pc:inkChg chg="add del">
          <ac:chgData name="Ela Ipek" userId="7943fdbd-28ff-4152-a632-d887e87e4e80" providerId="ADAL" clId="{F590C66E-FED2-3E41-89DF-662FFB600263}" dt="2021-09-09T09:04:09.525" v="1952"/>
          <ac:inkMkLst>
            <pc:docMk/>
            <pc:sldMk cId="1495023690" sldId="266"/>
            <ac:inkMk id="65" creationId="{B74C7205-170C-0345-8AA9-8185855F2441}"/>
          </ac:inkMkLst>
        </pc:inkChg>
        <pc:inkChg chg="add del">
          <ac:chgData name="Ela Ipek" userId="7943fdbd-28ff-4152-a632-d887e87e4e80" providerId="ADAL" clId="{F590C66E-FED2-3E41-89DF-662FFB600263}" dt="2021-09-09T09:04:08.999" v="1912"/>
          <ac:inkMkLst>
            <pc:docMk/>
            <pc:sldMk cId="1495023690" sldId="266"/>
            <ac:inkMk id="66" creationId="{49AD5AA7-CFEA-474A-B836-04E74A67B703}"/>
          </ac:inkMkLst>
        </pc:inkChg>
        <pc:inkChg chg="add del">
          <ac:chgData name="Ela Ipek" userId="7943fdbd-28ff-4152-a632-d887e87e4e80" providerId="ADAL" clId="{F590C66E-FED2-3E41-89DF-662FFB600263}" dt="2021-09-09T09:04:21.342" v="2043"/>
          <ac:inkMkLst>
            <pc:docMk/>
            <pc:sldMk cId="1495023690" sldId="266"/>
            <ac:inkMk id="67" creationId="{4A039480-2856-D644-9178-E54E0B617D4D}"/>
          </ac:inkMkLst>
        </pc:inkChg>
        <pc:inkChg chg="add del topLvl">
          <ac:chgData name="Ela Ipek" userId="7943fdbd-28ff-4152-a632-d887e87e4e80" providerId="ADAL" clId="{F590C66E-FED2-3E41-89DF-662FFB600263}" dt="2021-09-09T09:04:21.504" v="2074"/>
          <ac:inkMkLst>
            <pc:docMk/>
            <pc:sldMk cId="1495023690" sldId="266"/>
            <ac:inkMk id="68" creationId="{47412B77-490A-BF46-B2AB-F89C3D30D478}"/>
          </ac:inkMkLst>
        </pc:inkChg>
        <pc:inkChg chg="add del">
          <ac:chgData name="Ela Ipek" userId="7943fdbd-28ff-4152-a632-d887e87e4e80" providerId="ADAL" clId="{F590C66E-FED2-3E41-89DF-662FFB600263}" dt="2021-09-09T09:04:21.355" v="2046"/>
          <ac:inkMkLst>
            <pc:docMk/>
            <pc:sldMk cId="1495023690" sldId="266"/>
            <ac:inkMk id="69" creationId="{BE7F83DC-815D-194D-B950-83CD7033477B}"/>
          </ac:inkMkLst>
        </pc:inkChg>
        <pc:inkChg chg="add del">
          <ac:chgData name="Ela Ipek" userId="7943fdbd-28ff-4152-a632-d887e87e4e80" providerId="ADAL" clId="{F590C66E-FED2-3E41-89DF-662FFB600263}" dt="2021-09-09T09:04:21.471" v="2067"/>
          <ac:inkMkLst>
            <pc:docMk/>
            <pc:sldMk cId="1495023690" sldId="266"/>
            <ac:inkMk id="70" creationId="{2F12CDF9-B62A-4247-AA55-45F5E2066A9B}"/>
          </ac:inkMkLst>
        </pc:inkChg>
        <pc:inkChg chg="add del">
          <ac:chgData name="Ela Ipek" userId="7943fdbd-28ff-4152-a632-d887e87e4e80" providerId="ADAL" clId="{F590C66E-FED2-3E41-89DF-662FFB600263}" dt="2021-09-09T09:03:16.064" v="1888"/>
          <ac:inkMkLst>
            <pc:docMk/>
            <pc:sldMk cId="1495023690" sldId="266"/>
            <ac:inkMk id="71" creationId="{9B2C3CA1-EE81-1E4D-B975-678488E48AD1}"/>
          </ac:inkMkLst>
        </pc:inkChg>
        <pc:inkChg chg="add del topLvl">
          <ac:chgData name="Ela Ipek" userId="7943fdbd-28ff-4152-a632-d887e87e4e80" providerId="ADAL" clId="{F590C66E-FED2-3E41-89DF-662FFB600263}" dt="2021-09-09T09:03:15.494" v="1847"/>
          <ac:inkMkLst>
            <pc:docMk/>
            <pc:sldMk cId="1495023690" sldId="266"/>
            <ac:inkMk id="72" creationId="{B4149395-A9A7-E14E-A70A-B1EB284AC117}"/>
          </ac:inkMkLst>
        </pc:inkChg>
        <pc:inkChg chg="add del topLvl">
          <ac:chgData name="Ela Ipek" userId="7943fdbd-28ff-4152-a632-d887e87e4e80" providerId="ADAL" clId="{F590C66E-FED2-3E41-89DF-662FFB600263}" dt="2021-09-09T09:03:16.004" v="1885"/>
          <ac:inkMkLst>
            <pc:docMk/>
            <pc:sldMk cId="1495023690" sldId="266"/>
            <ac:inkMk id="73" creationId="{B4A2AA85-1C04-3342-8852-269BD9C4EEEA}"/>
          </ac:inkMkLst>
        </pc:inkChg>
        <pc:inkChg chg="add del">
          <ac:chgData name="Ela Ipek" userId="7943fdbd-28ff-4152-a632-d887e87e4e80" providerId="ADAL" clId="{F590C66E-FED2-3E41-89DF-662FFB600263}" dt="2021-09-09T09:03:15.488" v="1846"/>
          <ac:inkMkLst>
            <pc:docMk/>
            <pc:sldMk cId="1495023690" sldId="266"/>
            <ac:inkMk id="74" creationId="{A4139D35-6D7D-054D-8CCC-EBAB63928C61}"/>
          </ac:inkMkLst>
        </pc:inkChg>
        <pc:inkChg chg="add del">
          <ac:chgData name="Ela Ipek" userId="7943fdbd-28ff-4152-a632-d887e87e4e80" providerId="ADAL" clId="{F590C66E-FED2-3E41-89DF-662FFB600263}" dt="2021-09-09T09:04:09.358" v="1936"/>
          <ac:inkMkLst>
            <pc:docMk/>
            <pc:sldMk cId="1495023690" sldId="266"/>
            <ac:inkMk id="75" creationId="{31B4530E-9B3B-BB46-AA97-EFEB6C0B5FB1}"/>
          </ac:inkMkLst>
        </pc:inkChg>
        <pc:inkChg chg="add del">
          <ac:chgData name="Ela Ipek" userId="7943fdbd-28ff-4152-a632-d887e87e4e80" providerId="ADAL" clId="{F590C66E-FED2-3E41-89DF-662FFB600263}" dt="2021-09-09T09:04:09.515" v="1951"/>
          <ac:inkMkLst>
            <pc:docMk/>
            <pc:sldMk cId="1495023690" sldId="266"/>
            <ac:inkMk id="76" creationId="{B9AA7B69-8A9F-A74E-AE07-730F7DFB4A9F}"/>
          </ac:inkMkLst>
        </pc:inkChg>
        <pc:inkChg chg="add del">
          <ac:chgData name="Ela Ipek" userId="7943fdbd-28ff-4152-a632-d887e87e4e80" providerId="ADAL" clId="{F590C66E-FED2-3E41-89DF-662FFB600263}" dt="2021-09-09T09:04:21.300" v="2037"/>
          <ac:inkMkLst>
            <pc:docMk/>
            <pc:sldMk cId="1495023690" sldId="266"/>
            <ac:inkMk id="77" creationId="{4AF8F72C-C308-3B4D-9852-8134E0550CFF}"/>
          </ac:inkMkLst>
        </pc:inkChg>
        <pc:inkChg chg="add del topLvl">
          <ac:chgData name="Ela Ipek" userId="7943fdbd-28ff-4152-a632-d887e87e4e80" providerId="ADAL" clId="{F590C66E-FED2-3E41-89DF-662FFB600263}" dt="2021-09-09T09:04:21.381" v="2050"/>
          <ac:inkMkLst>
            <pc:docMk/>
            <pc:sldMk cId="1495023690" sldId="266"/>
            <ac:inkMk id="78" creationId="{489409A0-C818-7F4E-8674-FE9D3FCDA46A}"/>
          </ac:inkMkLst>
        </pc:inkChg>
        <pc:inkChg chg="add del">
          <ac:chgData name="Ela Ipek" userId="7943fdbd-28ff-4152-a632-d887e87e4e80" providerId="ADAL" clId="{F590C66E-FED2-3E41-89DF-662FFB600263}" dt="2021-09-09T09:04:21.098" v="2007"/>
          <ac:inkMkLst>
            <pc:docMk/>
            <pc:sldMk cId="1495023690" sldId="266"/>
            <ac:inkMk id="79" creationId="{82E2E92E-AAF0-D646-A27C-C500347BAEC3}"/>
          </ac:inkMkLst>
        </pc:inkChg>
        <pc:inkChg chg="add del">
          <ac:chgData name="Ela Ipek" userId="7943fdbd-28ff-4152-a632-d887e87e4e80" providerId="ADAL" clId="{F590C66E-FED2-3E41-89DF-662FFB600263}" dt="2021-09-09T09:04:08.952" v="1909"/>
          <ac:inkMkLst>
            <pc:docMk/>
            <pc:sldMk cId="1495023690" sldId="266"/>
            <ac:inkMk id="80" creationId="{1F219D34-418B-524C-97FB-EAE43B8EA00F}"/>
          </ac:inkMkLst>
        </pc:inkChg>
        <pc:inkChg chg="add del">
          <ac:chgData name="Ela Ipek" userId="7943fdbd-28ff-4152-a632-d887e87e4e80" providerId="ADAL" clId="{F590C66E-FED2-3E41-89DF-662FFB600263}" dt="2021-09-09T09:04:09.159" v="1923"/>
          <ac:inkMkLst>
            <pc:docMk/>
            <pc:sldMk cId="1495023690" sldId="266"/>
            <ac:inkMk id="81" creationId="{BE764262-0F83-474A-AF9A-0471EB533848}"/>
          </ac:inkMkLst>
        </pc:inkChg>
        <pc:inkChg chg="add del">
          <ac:chgData name="Ela Ipek" userId="7943fdbd-28ff-4152-a632-d887e87e4e80" providerId="ADAL" clId="{F590C66E-FED2-3E41-89DF-662FFB600263}" dt="2021-09-09T09:03:15.378" v="1838"/>
          <ac:inkMkLst>
            <pc:docMk/>
            <pc:sldMk cId="1495023690" sldId="266"/>
            <ac:inkMk id="82" creationId="{084AFC87-DE72-6148-B137-F60E8DBA40D5}"/>
          </ac:inkMkLst>
        </pc:inkChg>
        <pc:inkChg chg="add del">
          <ac:chgData name="Ela Ipek" userId="7943fdbd-28ff-4152-a632-d887e87e4e80" providerId="ADAL" clId="{F590C66E-FED2-3E41-89DF-662FFB600263}" dt="2021-09-09T09:04:21.286" v="2034"/>
          <ac:inkMkLst>
            <pc:docMk/>
            <pc:sldMk cId="1495023690" sldId="266"/>
            <ac:inkMk id="86" creationId="{54A5CFF0-E039-3542-B365-B12F5BC7ECC3}"/>
          </ac:inkMkLst>
        </pc:inkChg>
        <pc:inkChg chg="add del topLvl">
          <ac:chgData name="Ela Ipek" userId="7943fdbd-28ff-4152-a632-d887e87e4e80" providerId="ADAL" clId="{F590C66E-FED2-3E41-89DF-662FFB600263}" dt="2021-09-09T09:04:08.967" v="1910"/>
          <ac:inkMkLst>
            <pc:docMk/>
            <pc:sldMk cId="1495023690" sldId="266"/>
            <ac:inkMk id="87" creationId="{346CAF05-1FFA-E441-83A2-A13976517091}"/>
          </ac:inkMkLst>
        </pc:inkChg>
        <pc:inkChg chg="add del topLvl">
          <ac:chgData name="Ela Ipek" userId="7943fdbd-28ff-4152-a632-d887e87e4e80" providerId="ADAL" clId="{F590C66E-FED2-3E41-89DF-662FFB600263}" dt="2021-09-09T09:04:21.461" v="2065"/>
          <ac:inkMkLst>
            <pc:docMk/>
            <pc:sldMk cId="1495023690" sldId="266"/>
            <ac:inkMk id="88" creationId="{9B125E67-62A3-1F45-9B9C-16210CB3FC7E}"/>
          </ac:inkMkLst>
        </pc:inkChg>
        <pc:inkChg chg="add del topLvl">
          <ac:chgData name="Ela Ipek" userId="7943fdbd-28ff-4152-a632-d887e87e4e80" providerId="ADAL" clId="{F590C66E-FED2-3E41-89DF-662FFB600263}" dt="2021-09-09T09:04:21.507" v="2075"/>
          <ac:inkMkLst>
            <pc:docMk/>
            <pc:sldMk cId="1495023690" sldId="266"/>
            <ac:inkMk id="89" creationId="{3E8B279A-F175-154C-A04F-35092FFF768D}"/>
          </ac:inkMkLst>
        </pc:inkChg>
        <pc:inkChg chg="add del topLvl">
          <ac:chgData name="Ela Ipek" userId="7943fdbd-28ff-4152-a632-d887e87e4e80" providerId="ADAL" clId="{F590C66E-FED2-3E41-89DF-662FFB600263}" dt="2021-09-09T09:03:15.716" v="1866"/>
          <ac:inkMkLst>
            <pc:docMk/>
            <pc:sldMk cId="1495023690" sldId="266"/>
            <ac:inkMk id="90" creationId="{F7C55F9D-A81D-8241-B544-BD5CC345B6F7}"/>
          </ac:inkMkLst>
        </pc:inkChg>
        <pc:inkChg chg="add del">
          <ac:chgData name="Ela Ipek" userId="7943fdbd-28ff-4152-a632-d887e87e4e80" providerId="ADAL" clId="{F590C66E-FED2-3E41-89DF-662FFB600263}" dt="2021-09-09T09:03:15.840" v="1876"/>
          <ac:inkMkLst>
            <pc:docMk/>
            <pc:sldMk cId="1495023690" sldId="266"/>
            <ac:inkMk id="91" creationId="{614004F4-8EB3-CA45-9798-847AB4F7D8DE}"/>
          </ac:inkMkLst>
        </pc:inkChg>
        <pc:inkChg chg="add del topLvl">
          <ac:chgData name="Ela Ipek" userId="7943fdbd-28ff-4152-a632-d887e87e4e80" providerId="ADAL" clId="{F590C66E-FED2-3E41-89DF-662FFB600263}" dt="2021-09-09T09:03:15.810" v="1874"/>
          <ac:inkMkLst>
            <pc:docMk/>
            <pc:sldMk cId="1495023690" sldId="266"/>
            <ac:inkMk id="92" creationId="{2A25CEB4-ECAA-744D-88EB-ECFD73E9A48C}"/>
          </ac:inkMkLst>
        </pc:inkChg>
        <pc:inkChg chg="add del">
          <ac:chgData name="Ela Ipek" userId="7943fdbd-28ff-4152-a632-d887e87e4e80" providerId="ADAL" clId="{F590C66E-FED2-3E41-89DF-662FFB600263}" dt="2021-09-09T09:03:15.786" v="1873"/>
          <ac:inkMkLst>
            <pc:docMk/>
            <pc:sldMk cId="1495023690" sldId="266"/>
            <ac:inkMk id="93" creationId="{4D754DDA-A597-8D4F-9157-BA3CF3F41B6E}"/>
          </ac:inkMkLst>
        </pc:inkChg>
        <pc:inkChg chg="add del topLvl">
          <ac:chgData name="Ela Ipek" userId="7943fdbd-28ff-4152-a632-d887e87e4e80" providerId="ADAL" clId="{F590C66E-FED2-3E41-89DF-662FFB600263}" dt="2021-09-09T09:03:16.081" v="1890"/>
          <ac:inkMkLst>
            <pc:docMk/>
            <pc:sldMk cId="1495023690" sldId="266"/>
            <ac:inkMk id="94" creationId="{7A2EC030-B7E7-6D40-AC50-7D3C07DCB5A6}"/>
          </ac:inkMkLst>
        </pc:inkChg>
        <pc:inkChg chg="add del topLvl">
          <ac:chgData name="Ela Ipek" userId="7943fdbd-28ff-4152-a632-d887e87e4e80" providerId="ADAL" clId="{F590C66E-FED2-3E41-89DF-662FFB600263}" dt="2021-09-09T09:03:18.135" v="1898"/>
          <ac:inkMkLst>
            <pc:docMk/>
            <pc:sldMk cId="1495023690" sldId="266"/>
            <ac:inkMk id="95" creationId="{8D865ADF-3269-054B-9C04-559D454D000D}"/>
          </ac:inkMkLst>
        </pc:inkChg>
        <pc:inkChg chg="add del topLvl">
          <ac:chgData name="Ela Ipek" userId="7943fdbd-28ff-4152-a632-d887e87e4e80" providerId="ADAL" clId="{F590C66E-FED2-3E41-89DF-662FFB600263}" dt="2021-09-09T09:04:21.375" v="2049"/>
          <ac:inkMkLst>
            <pc:docMk/>
            <pc:sldMk cId="1495023690" sldId="266"/>
            <ac:inkMk id="96" creationId="{B99E1D57-E731-C849-8DC5-87C978BBEFCD}"/>
          </ac:inkMkLst>
        </pc:inkChg>
        <pc:inkChg chg="add del topLvl">
          <ac:chgData name="Ela Ipek" userId="7943fdbd-28ff-4152-a632-d887e87e4e80" providerId="ADAL" clId="{F590C66E-FED2-3E41-89DF-662FFB600263}" dt="2021-09-09T09:04:21.418" v="2057"/>
          <ac:inkMkLst>
            <pc:docMk/>
            <pc:sldMk cId="1495023690" sldId="266"/>
            <ac:inkMk id="97" creationId="{2FC24DA9-4B4C-AD4B-94E9-1F6163160219}"/>
          </ac:inkMkLst>
        </pc:inkChg>
        <pc:inkChg chg="add del topLvl">
          <ac:chgData name="Ela Ipek" userId="7943fdbd-28ff-4152-a632-d887e87e4e80" providerId="ADAL" clId="{F590C66E-FED2-3E41-89DF-662FFB600263}" dt="2021-09-09T09:04:21.500" v="2073"/>
          <ac:inkMkLst>
            <pc:docMk/>
            <pc:sldMk cId="1495023690" sldId="266"/>
            <ac:inkMk id="98" creationId="{0BFAAA3A-28D7-CE42-854F-ECF32B819808}"/>
          </ac:inkMkLst>
        </pc:inkChg>
        <pc:inkChg chg="add del">
          <ac:chgData name="Ela Ipek" userId="7943fdbd-28ff-4152-a632-d887e87e4e80" providerId="ADAL" clId="{F590C66E-FED2-3E41-89DF-662FFB600263}" dt="2021-09-09T09:04:21.021" v="1996"/>
          <ac:inkMkLst>
            <pc:docMk/>
            <pc:sldMk cId="1495023690" sldId="266"/>
            <ac:inkMk id="99" creationId="{B659669E-0A2D-1F47-9CD1-939D89561EBB}"/>
          </ac:inkMkLst>
        </pc:inkChg>
        <pc:inkChg chg="add del">
          <ac:chgData name="Ela Ipek" userId="7943fdbd-28ff-4152-a632-d887e87e4e80" providerId="ADAL" clId="{F590C66E-FED2-3E41-89DF-662FFB600263}" dt="2021-09-09T09:04:21.138" v="2013"/>
          <ac:inkMkLst>
            <pc:docMk/>
            <pc:sldMk cId="1495023690" sldId="266"/>
            <ac:inkMk id="100" creationId="{2C6DF988-F4F8-D645-991B-04785AA8E449}"/>
          </ac:inkMkLst>
        </pc:inkChg>
        <pc:inkChg chg="add del topLvl">
          <ac:chgData name="Ela Ipek" userId="7943fdbd-28ff-4152-a632-d887e87e4e80" providerId="ADAL" clId="{F590C66E-FED2-3E41-89DF-662FFB600263}" dt="2021-09-09T09:04:21.054" v="2000"/>
          <ac:inkMkLst>
            <pc:docMk/>
            <pc:sldMk cId="1495023690" sldId="266"/>
            <ac:inkMk id="101" creationId="{5BA582B1-0199-C84C-BE75-16DACAC8A4DC}"/>
          </ac:inkMkLst>
        </pc:inkChg>
        <pc:inkChg chg="add del topLvl">
          <ac:chgData name="Ela Ipek" userId="7943fdbd-28ff-4152-a632-d887e87e4e80" providerId="ADAL" clId="{F590C66E-FED2-3E41-89DF-662FFB600263}" dt="2021-09-09T09:04:09.446" v="1943"/>
          <ac:inkMkLst>
            <pc:docMk/>
            <pc:sldMk cId="1495023690" sldId="266"/>
            <ac:inkMk id="102" creationId="{9CB7047E-A87B-CB40-B241-4814867730D3}"/>
          </ac:inkMkLst>
        </pc:inkChg>
        <pc:inkChg chg="add del topLvl">
          <ac:chgData name="Ela Ipek" userId="7943fdbd-28ff-4152-a632-d887e87e4e80" providerId="ADAL" clId="{F590C66E-FED2-3E41-89DF-662FFB600263}" dt="2021-09-09T09:04:09.144" v="1922"/>
          <ac:inkMkLst>
            <pc:docMk/>
            <pc:sldMk cId="1495023690" sldId="266"/>
            <ac:inkMk id="103" creationId="{9C5F2115-1F56-4C46-8376-F723159657ED}"/>
          </ac:inkMkLst>
        </pc:inkChg>
        <pc:inkChg chg="add del topLvl">
          <ac:chgData name="Ela Ipek" userId="7943fdbd-28ff-4152-a632-d887e87e4e80" providerId="ADAL" clId="{F590C66E-FED2-3E41-89DF-662FFB600263}" dt="2021-09-09T09:04:09.298" v="1932"/>
          <ac:inkMkLst>
            <pc:docMk/>
            <pc:sldMk cId="1495023690" sldId="266"/>
            <ac:inkMk id="104" creationId="{8BFDB15A-6D12-CE44-8C67-AD3D5ED7D677}"/>
          </ac:inkMkLst>
        </pc:inkChg>
        <pc:inkChg chg="add del topLvl">
          <ac:chgData name="Ela Ipek" userId="7943fdbd-28ff-4152-a632-d887e87e4e80" providerId="ADAL" clId="{F590C66E-FED2-3E41-89DF-662FFB600263}" dt="2021-09-09T09:03:15.733" v="1867"/>
          <ac:inkMkLst>
            <pc:docMk/>
            <pc:sldMk cId="1495023690" sldId="266"/>
            <ac:inkMk id="105" creationId="{3E7EE200-B51B-CD4E-8776-AE4BB54F300F}"/>
          </ac:inkMkLst>
        </pc:inkChg>
        <pc:inkChg chg="add del topLvl">
          <ac:chgData name="Ela Ipek" userId="7943fdbd-28ff-4152-a632-d887e87e4e80" providerId="ADAL" clId="{F590C66E-FED2-3E41-89DF-662FFB600263}" dt="2021-09-09T09:03:18.117" v="1897"/>
          <ac:inkMkLst>
            <pc:docMk/>
            <pc:sldMk cId="1495023690" sldId="266"/>
            <ac:inkMk id="106" creationId="{53EC439E-8698-5D46-8374-3073907CBD6D}"/>
          </ac:inkMkLst>
        </pc:inkChg>
        <pc:inkChg chg="add del topLvl">
          <ac:chgData name="Ela Ipek" userId="7943fdbd-28ff-4152-a632-d887e87e4e80" providerId="ADAL" clId="{F590C66E-FED2-3E41-89DF-662FFB600263}" dt="2021-09-09T09:03:19.939" v="1905"/>
          <ac:inkMkLst>
            <pc:docMk/>
            <pc:sldMk cId="1495023690" sldId="266"/>
            <ac:inkMk id="107" creationId="{B4E2F3DA-747C-AD46-9999-BA4F7A051717}"/>
          </ac:inkMkLst>
        </pc:inkChg>
        <pc:inkChg chg="add del topLvl">
          <ac:chgData name="Ela Ipek" userId="7943fdbd-28ff-4152-a632-d887e87e4e80" providerId="ADAL" clId="{F590C66E-FED2-3E41-89DF-662FFB600263}" dt="2021-09-09T09:03:15.662" v="1860"/>
          <ac:inkMkLst>
            <pc:docMk/>
            <pc:sldMk cId="1495023690" sldId="266"/>
            <ac:inkMk id="108" creationId="{4CF37467-F376-3041-8F65-0C747B4F31C9}"/>
          </ac:inkMkLst>
        </pc:inkChg>
        <pc:inkChg chg="add del">
          <ac:chgData name="Ela Ipek" userId="7943fdbd-28ff-4152-a632-d887e87e4e80" providerId="ADAL" clId="{F590C66E-FED2-3E41-89DF-662FFB600263}" dt="2021-09-09T09:03:15.610" v="1856"/>
          <ac:inkMkLst>
            <pc:docMk/>
            <pc:sldMk cId="1495023690" sldId="266"/>
            <ac:inkMk id="109" creationId="{CDAE4C98-420E-D049-8EB9-17307C31BCDE}"/>
          </ac:inkMkLst>
        </pc:inkChg>
        <pc:inkChg chg="add del">
          <ac:chgData name="Ela Ipek" userId="7943fdbd-28ff-4152-a632-d887e87e4e80" providerId="ADAL" clId="{F590C66E-FED2-3E41-89DF-662FFB600263}" dt="2021-09-09T09:03:15.999" v="1884"/>
          <ac:inkMkLst>
            <pc:docMk/>
            <pc:sldMk cId="1495023690" sldId="266"/>
            <ac:inkMk id="110" creationId="{07F68775-244C-AB4E-B724-C2654EEC6FA4}"/>
          </ac:inkMkLst>
        </pc:inkChg>
        <pc:inkChg chg="add del">
          <ac:chgData name="Ela Ipek" userId="7943fdbd-28ff-4152-a632-d887e87e4e80" providerId="ADAL" clId="{F590C66E-FED2-3E41-89DF-662FFB600263}" dt="2021-09-09T09:03:15.528" v="1850"/>
          <ac:inkMkLst>
            <pc:docMk/>
            <pc:sldMk cId="1495023690" sldId="266"/>
            <ac:inkMk id="111" creationId="{966850D5-2DC1-364C-8294-AE6729989304}"/>
          </ac:inkMkLst>
        </pc:inkChg>
        <pc:inkChg chg="add del topLvl">
          <ac:chgData name="Ela Ipek" userId="7943fdbd-28ff-4152-a632-d887e87e4e80" providerId="ADAL" clId="{F590C66E-FED2-3E41-89DF-662FFB600263}" dt="2021-09-09T09:03:16.135" v="1895"/>
          <ac:inkMkLst>
            <pc:docMk/>
            <pc:sldMk cId="1495023690" sldId="266"/>
            <ac:inkMk id="112" creationId="{106FF003-614C-7D4B-BC1C-667EC539315F}"/>
          </ac:inkMkLst>
        </pc:inkChg>
        <pc:inkChg chg="add del topLvl">
          <ac:chgData name="Ela Ipek" userId="7943fdbd-28ff-4152-a632-d887e87e4e80" providerId="ADAL" clId="{F590C66E-FED2-3E41-89DF-662FFB600263}" dt="2021-09-09T09:03:18.150" v="1899"/>
          <ac:inkMkLst>
            <pc:docMk/>
            <pc:sldMk cId="1495023690" sldId="266"/>
            <ac:inkMk id="113" creationId="{DEC5CBDB-6DF9-E341-AFEA-F8962F0C6B86}"/>
          </ac:inkMkLst>
        </pc:inkChg>
        <pc:inkChg chg="add del topLvl">
          <ac:chgData name="Ela Ipek" userId="7943fdbd-28ff-4152-a632-d887e87e4e80" providerId="ADAL" clId="{F590C66E-FED2-3E41-89DF-662FFB600263}" dt="2021-09-09T09:03:15.890" v="1879"/>
          <ac:inkMkLst>
            <pc:docMk/>
            <pc:sldMk cId="1495023690" sldId="266"/>
            <ac:inkMk id="114" creationId="{5B7008D0-CC16-0B45-8BC9-922FA3617697}"/>
          </ac:inkMkLst>
        </pc:inkChg>
        <pc:inkChg chg="add del topLvl">
          <ac:chgData name="Ela Ipek" userId="7943fdbd-28ff-4152-a632-d887e87e4e80" providerId="ADAL" clId="{F590C66E-FED2-3E41-89DF-662FFB600263}" dt="2021-09-09T09:03:18.179" v="1901"/>
          <ac:inkMkLst>
            <pc:docMk/>
            <pc:sldMk cId="1495023690" sldId="266"/>
            <ac:inkMk id="115" creationId="{4EEE087D-FC1D-8347-8FD5-5FCEC185B371}"/>
          </ac:inkMkLst>
        </pc:inkChg>
        <pc:inkChg chg="add del topLvl">
          <ac:chgData name="Ela Ipek" userId="7943fdbd-28ff-4152-a632-d887e87e4e80" providerId="ADAL" clId="{F590C66E-FED2-3E41-89DF-662FFB600263}" dt="2021-09-09T09:03:16.047" v="1887"/>
          <ac:inkMkLst>
            <pc:docMk/>
            <pc:sldMk cId="1495023690" sldId="266"/>
            <ac:inkMk id="116" creationId="{F1F7AB3B-C3EB-6A49-B4B1-B5EF463F9FC5}"/>
          </ac:inkMkLst>
        </pc:inkChg>
        <pc:inkChg chg="add del topLvl">
          <ac:chgData name="Ela Ipek" userId="7943fdbd-28ff-4152-a632-d887e87e4e80" providerId="ADAL" clId="{F590C66E-FED2-3E41-89DF-662FFB600263}" dt="2021-09-09T09:03:15.547" v="1851"/>
          <ac:inkMkLst>
            <pc:docMk/>
            <pc:sldMk cId="1495023690" sldId="266"/>
            <ac:inkMk id="117" creationId="{455A0749-1097-014D-AB02-F95CC0D4528C}"/>
          </ac:inkMkLst>
        </pc:inkChg>
        <pc:inkChg chg="add del topLvl">
          <ac:chgData name="Ela Ipek" userId="7943fdbd-28ff-4152-a632-d887e87e4e80" providerId="ADAL" clId="{F590C66E-FED2-3E41-89DF-662FFB600263}" dt="2021-09-09T09:03:15.516" v="1848"/>
          <ac:inkMkLst>
            <pc:docMk/>
            <pc:sldMk cId="1495023690" sldId="266"/>
            <ac:inkMk id="118" creationId="{42306B4A-DF57-9D48-8D10-F1BF7DDC8596}"/>
          </ac:inkMkLst>
        </pc:inkChg>
        <pc:inkChg chg="add del topLvl">
          <ac:chgData name="Ela Ipek" userId="7943fdbd-28ff-4152-a632-d887e87e4e80" providerId="ADAL" clId="{F590C66E-FED2-3E41-89DF-662FFB600263}" dt="2021-09-09T09:03:15.930" v="1881"/>
          <ac:inkMkLst>
            <pc:docMk/>
            <pc:sldMk cId="1495023690" sldId="266"/>
            <ac:inkMk id="119" creationId="{F3143D1A-7593-7F4A-9BDE-6AEC021398CC}"/>
          </ac:inkMkLst>
        </pc:inkChg>
        <pc:inkChg chg="add del topLvl">
          <ac:chgData name="Ela Ipek" userId="7943fdbd-28ff-4152-a632-d887e87e4e80" providerId="ADAL" clId="{F590C66E-FED2-3E41-89DF-662FFB600263}" dt="2021-09-09T09:03:18.164" v="1900"/>
          <ac:inkMkLst>
            <pc:docMk/>
            <pc:sldMk cId="1495023690" sldId="266"/>
            <ac:inkMk id="120" creationId="{A0C937BF-9521-9F48-BBFF-ED8AC29CCC76}"/>
          </ac:inkMkLst>
        </pc:inkChg>
        <pc:inkChg chg="add del topLvl">
          <ac:chgData name="Ela Ipek" userId="7943fdbd-28ff-4152-a632-d887e87e4e80" providerId="ADAL" clId="{F590C66E-FED2-3E41-89DF-662FFB600263}" dt="2021-09-09T09:04:21.188" v="2020"/>
          <ac:inkMkLst>
            <pc:docMk/>
            <pc:sldMk cId="1495023690" sldId="266"/>
            <ac:inkMk id="121" creationId="{B1F842FA-06CB-C546-8651-DA302182673C}"/>
          </ac:inkMkLst>
        </pc:inkChg>
        <pc:inkChg chg="add del topLvl">
          <ac:chgData name="Ela Ipek" userId="7943fdbd-28ff-4152-a632-d887e87e4e80" providerId="ADAL" clId="{F590C66E-FED2-3E41-89DF-662FFB600263}" dt="2021-09-09T09:04:21.394" v="2052"/>
          <ac:inkMkLst>
            <pc:docMk/>
            <pc:sldMk cId="1495023690" sldId="266"/>
            <ac:inkMk id="122" creationId="{844E70B6-C08A-2442-858B-6F652CCD4AEB}"/>
          </ac:inkMkLst>
        </pc:inkChg>
        <pc:inkChg chg="add del topLvl">
          <ac:chgData name="Ela Ipek" userId="7943fdbd-28ff-4152-a632-d887e87e4e80" providerId="ADAL" clId="{F590C66E-FED2-3E41-89DF-662FFB600263}" dt="2021-09-09T09:04:08.982" v="1911"/>
          <ac:inkMkLst>
            <pc:docMk/>
            <pc:sldMk cId="1495023690" sldId="266"/>
            <ac:inkMk id="123" creationId="{EC232CFD-4340-1E48-A9D2-3828F65EE680}"/>
          </ac:inkMkLst>
        </pc:inkChg>
        <pc:inkChg chg="add del topLvl">
          <ac:chgData name="Ela Ipek" userId="7943fdbd-28ff-4152-a632-d887e87e4e80" providerId="ADAL" clId="{F590C66E-FED2-3E41-89DF-662FFB600263}" dt="2021-09-09T09:04:09.263" v="1930"/>
          <ac:inkMkLst>
            <pc:docMk/>
            <pc:sldMk cId="1495023690" sldId="266"/>
            <ac:inkMk id="124" creationId="{0125C3CA-E261-7042-8245-9AA98B837FD9}"/>
          </ac:inkMkLst>
        </pc:inkChg>
        <pc:inkChg chg="add del topLvl">
          <ac:chgData name="Ela Ipek" userId="7943fdbd-28ff-4152-a632-d887e87e4e80" providerId="ADAL" clId="{F590C66E-FED2-3E41-89DF-662FFB600263}" dt="2021-09-09T09:04:21.159" v="2016"/>
          <ac:inkMkLst>
            <pc:docMk/>
            <pc:sldMk cId="1495023690" sldId="266"/>
            <ac:inkMk id="125" creationId="{FB463FF2-080E-9649-8CD8-5CBC521633D4}"/>
          </ac:inkMkLst>
        </pc:inkChg>
        <pc:inkChg chg="add del topLvl">
          <ac:chgData name="Ela Ipek" userId="7943fdbd-28ff-4152-a632-d887e87e4e80" providerId="ADAL" clId="{F590C66E-FED2-3E41-89DF-662FFB600263}" dt="2021-09-09T09:04:21.282" v="2033"/>
          <ac:inkMkLst>
            <pc:docMk/>
            <pc:sldMk cId="1495023690" sldId="266"/>
            <ac:inkMk id="126" creationId="{C977EA18-39AC-3241-8D08-C2F425105964}"/>
          </ac:inkMkLst>
        </pc:inkChg>
        <pc:inkChg chg="add del topLvl">
          <ac:chgData name="Ela Ipek" userId="7943fdbd-28ff-4152-a632-d887e87e4e80" providerId="ADAL" clId="{F590C66E-FED2-3E41-89DF-662FFB600263}" dt="2021-09-09T09:04:21.275" v="2032"/>
          <ac:inkMkLst>
            <pc:docMk/>
            <pc:sldMk cId="1495023690" sldId="266"/>
            <ac:inkMk id="127" creationId="{4D444847-10AC-4046-B35D-06BBF31A602E}"/>
          </ac:inkMkLst>
        </pc:inkChg>
        <pc:inkChg chg="add del topLvl">
          <ac:chgData name="Ela Ipek" userId="7943fdbd-28ff-4152-a632-d887e87e4e80" providerId="ADAL" clId="{F590C66E-FED2-3E41-89DF-662FFB600263}" dt="2021-09-09T09:04:21.085" v="2005"/>
          <ac:inkMkLst>
            <pc:docMk/>
            <pc:sldMk cId="1495023690" sldId="266"/>
            <ac:inkMk id="128" creationId="{A6CE8C56-C785-5E45-A172-0A5FD9E70EAB}"/>
          </ac:inkMkLst>
        </pc:inkChg>
        <pc:inkChg chg="add del topLvl">
          <ac:chgData name="Ela Ipek" userId="7943fdbd-28ff-4152-a632-d887e87e4e80" providerId="ADAL" clId="{F590C66E-FED2-3E41-89DF-662FFB600263}" dt="2021-09-09T09:04:09.343" v="1935"/>
          <ac:inkMkLst>
            <pc:docMk/>
            <pc:sldMk cId="1495023690" sldId="266"/>
            <ac:inkMk id="129" creationId="{9E150CFD-784D-5A4B-8F77-AE38C4183601}"/>
          </ac:inkMkLst>
        </pc:inkChg>
        <pc:inkChg chg="add del topLvl">
          <ac:chgData name="Ela Ipek" userId="7943fdbd-28ff-4152-a632-d887e87e4e80" providerId="ADAL" clId="{F590C66E-FED2-3E41-89DF-662FFB600263}" dt="2021-09-09T09:04:09.412" v="1940"/>
          <ac:inkMkLst>
            <pc:docMk/>
            <pc:sldMk cId="1495023690" sldId="266"/>
            <ac:inkMk id="130" creationId="{D445B901-E8C9-C247-8F55-AF4985528011}"/>
          </ac:inkMkLst>
        </pc:inkChg>
        <pc:inkChg chg="add del topLvl">
          <ac:chgData name="Ela Ipek" userId="7943fdbd-28ff-4152-a632-d887e87e4e80" providerId="ADAL" clId="{F590C66E-FED2-3E41-89DF-662FFB600263}" dt="2021-09-09T09:04:21.125" v="2010"/>
          <ac:inkMkLst>
            <pc:docMk/>
            <pc:sldMk cId="1495023690" sldId="266"/>
            <ac:inkMk id="131" creationId="{F1EB1704-192B-B744-8523-E4E0F70F55FF}"/>
          </ac:inkMkLst>
        </pc:inkChg>
        <pc:inkChg chg="add del topLvl">
          <ac:chgData name="Ela Ipek" userId="7943fdbd-28ff-4152-a632-d887e87e4e80" providerId="ADAL" clId="{F590C66E-FED2-3E41-89DF-662FFB600263}" dt="2021-09-09T09:04:21.245" v="2028"/>
          <ac:inkMkLst>
            <pc:docMk/>
            <pc:sldMk cId="1495023690" sldId="266"/>
            <ac:inkMk id="132" creationId="{4F768860-CD05-3D4B-865A-7D0668219F74}"/>
          </ac:inkMkLst>
        </pc:inkChg>
        <pc:inkChg chg="add del">
          <ac:chgData name="Ela Ipek" userId="7943fdbd-28ff-4152-a632-d887e87e4e80" providerId="ADAL" clId="{F590C66E-FED2-3E41-89DF-662FFB600263}" dt="2021-09-09T09:04:21.318" v="2040"/>
          <ac:inkMkLst>
            <pc:docMk/>
            <pc:sldMk cId="1495023690" sldId="266"/>
            <ac:inkMk id="133" creationId="{015161C6-6748-5342-B76F-8986EBC06EFE}"/>
          </ac:inkMkLst>
        </pc:inkChg>
        <pc:inkChg chg="add del topLvl">
          <ac:chgData name="Ela Ipek" userId="7943fdbd-28ff-4152-a632-d887e87e4e80" providerId="ADAL" clId="{F590C66E-FED2-3E41-89DF-662FFB600263}" dt="2021-09-09T09:04:09.544" v="1954"/>
          <ac:inkMkLst>
            <pc:docMk/>
            <pc:sldMk cId="1495023690" sldId="266"/>
            <ac:inkMk id="134" creationId="{BDFF48B7-F206-894F-B5AA-A3E625E8BCAB}"/>
          </ac:inkMkLst>
        </pc:inkChg>
        <pc:inkChg chg="add del topLvl">
          <ac:chgData name="Ela Ipek" userId="7943fdbd-28ff-4152-a632-d887e87e4e80" providerId="ADAL" clId="{F590C66E-FED2-3E41-89DF-662FFB600263}" dt="2021-09-09T09:04:21.032" v="1997"/>
          <ac:inkMkLst>
            <pc:docMk/>
            <pc:sldMk cId="1495023690" sldId="266"/>
            <ac:inkMk id="135" creationId="{AB44F285-5841-EA42-AFC7-F53591061D44}"/>
          </ac:inkMkLst>
        </pc:inkChg>
        <pc:inkChg chg="add del topLvl">
          <ac:chgData name="Ela Ipek" userId="7943fdbd-28ff-4152-a632-d887e87e4e80" providerId="ADAL" clId="{F590C66E-FED2-3E41-89DF-662FFB600263}" dt="2021-09-09T09:04:21.494" v="2072"/>
          <ac:inkMkLst>
            <pc:docMk/>
            <pc:sldMk cId="1495023690" sldId="266"/>
            <ac:inkMk id="136" creationId="{68B2759A-DCED-4348-BBD4-AD1F6FDE4F46}"/>
          </ac:inkMkLst>
        </pc:inkChg>
        <pc:inkChg chg="add del topLvl">
          <ac:chgData name="Ela Ipek" userId="7943fdbd-28ff-4152-a632-d887e87e4e80" providerId="ADAL" clId="{F590C66E-FED2-3E41-89DF-662FFB600263}" dt="2021-09-09T09:04:09.595" v="1960"/>
          <ac:inkMkLst>
            <pc:docMk/>
            <pc:sldMk cId="1495023690" sldId="266"/>
            <ac:inkMk id="137" creationId="{EBE155F2-CD24-4A43-91B6-80F2E608A975}"/>
          </ac:inkMkLst>
        </pc:inkChg>
        <pc:inkChg chg="add del topLvl">
          <ac:chgData name="Ela Ipek" userId="7943fdbd-28ff-4152-a632-d887e87e4e80" providerId="ADAL" clId="{F590C66E-FED2-3E41-89DF-662FFB600263}" dt="2021-09-09T09:04:21.198" v="2021"/>
          <ac:inkMkLst>
            <pc:docMk/>
            <pc:sldMk cId="1495023690" sldId="266"/>
            <ac:inkMk id="138" creationId="{AB4F1B70-3816-594E-8C36-4B01F479DDCD}"/>
          </ac:inkMkLst>
        </pc:inkChg>
        <pc:inkChg chg="add del topLvl">
          <ac:chgData name="Ela Ipek" userId="7943fdbd-28ff-4152-a632-d887e87e4e80" providerId="ADAL" clId="{F590C66E-FED2-3E41-89DF-662FFB600263}" dt="2021-09-09T09:04:21.213" v="2023"/>
          <ac:inkMkLst>
            <pc:docMk/>
            <pc:sldMk cId="1495023690" sldId="266"/>
            <ac:inkMk id="139" creationId="{22048FE0-6D90-5A45-B25F-3E150909D73B}"/>
          </ac:inkMkLst>
        </pc:inkChg>
        <pc:inkChg chg="add del topLvl">
          <ac:chgData name="Ela Ipek" userId="7943fdbd-28ff-4152-a632-d887e87e4e80" providerId="ADAL" clId="{F590C66E-FED2-3E41-89DF-662FFB600263}" dt="2021-09-09T09:04:21.335" v="2042"/>
          <ac:inkMkLst>
            <pc:docMk/>
            <pc:sldMk cId="1495023690" sldId="266"/>
            <ac:inkMk id="140" creationId="{2858CB65-7024-C243-9E4C-EB7648115447}"/>
          </ac:inkMkLst>
        </pc:inkChg>
        <pc:inkChg chg="add del topLvl">
          <ac:chgData name="Ela Ipek" userId="7943fdbd-28ff-4152-a632-d887e87e4e80" providerId="ADAL" clId="{F590C66E-FED2-3E41-89DF-662FFB600263}" dt="2021-09-09T09:04:21.366" v="2048"/>
          <ac:inkMkLst>
            <pc:docMk/>
            <pc:sldMk cId="1495023690" sldId="266"/>
            <ac:inkMk id="141" creationId="{3CF2E9D5-F6FB-0C43-A278-852DD33401C9}"/>
          </ac:inkMkLst>
        </pc:inkChg>
        <pc:inkChg chg="add del topLvl">
          <ac:chgData name="Ela Ipek" userId="7943fdbd-28ff-4152-a632-d887e87e4e80" providerId="ADAL" clId="{F590C66E-FED2-3E41-89DF-662FFB600263}" dt="2021-09-09T09:04:21.423" v="2058"/>
          <ac:inkMkLst>
            <pc:docMk/>
            <pc:sldMk cId="1495023690" sldId="266"/>
            <ac:inkMk id="142" creationId="{454806E1-0670-5040-BF0B-F29F997F9041}"/>
          </ac:inkMkLst>
        </pc:inkChg>
        <pc:inkChg chg="add del topLvl">
          <ac:chgData name="Ela Ipek" userId="7943fdbd-28ff-4152-a632-d887e87e4e80" providerId="ADAL" clId="{F590C66E-FED2-3E41-89DF-662FFB600263}" dt="2021-09-09T09:04:21.466" v="2066"/>
          <ac:inkMkLst>
            <pc:docMk/>
            <pc:sldMk cId="1495023690" sldId="266"/>
            <ac:inkMk id="143" creationId="{27814DA1-FD31-794B-B289-24431D05DE91}"/>
          </ac:inkMkLst>
        </pc:inkChg>
        <pc:inkChg chg="add del topLvl">
          <ac:chgData name="Ela Ipek" userId="7943fdbd-28ff-4152-a632-d887e87e4e80" providerId="ADAL" clId="{F590C66E-FED2-3E41-89DF-662FFB600263}" dt="2021-09-09T09:04:21.254" v="2029"/>
          <ac:inkMkLst>
            <pc:docMk/>
            <pc:sldMk cId="1495023690" sldId="266"/>
            <ac:inkMk id="144" creationId="{59762176-124B-6746-81DE-908EDA78613A}"/>
          </ac:inkMkLst>
        </pc:inkChg>
        <pc:inkChg chg="add del topLvl">
          <ac:chgData name="Ela Ipek" userId="7943fdbd-28ff-4152-a632-d887e87e4e80" providerId="ADAL" clId="{F590C66E-FED2-3E41-89DF-662FFB600263}" dt="2021-09-09T09:04:21.115" v="2009"/>
          <ac:inkMkLst>
            <pc:docMk/>
            <pc:sldMk cId="1495023690" sldId="266"/>
            <ac:inkMk id="145" creationId="{66A61D00-4EA3-3A43-B9F3-FDFA373F6DF7}"/>
          </ac:inkMkLst>
        </pc:inkChg>
        <pc:inkChg chg="add del topLvl">
          <ac:chgData name="Ela Ipek" userId="7943fdbd-28ff-4152-a632-d887e87e4e80" providerId="ADAL" clId="{F590C66E-FED2-3E41-89DF-662FFB600263}" dt="2021-09-09T09:03:16.103" v="1891"/>
          <ac:inkMkLst>
            <pc:docMk/>
            <pc:sldMk cId="1495023690" sldId="266"/>
            <ac:inkMk id="146" creationId="{0D44A13C-E7F7-E84C-B89A-E33B9B055619}"/>
          </ac:inkMkLst>
        </pc:inkChg>
        <pc:inkChg chg="add del topLvl">
          <ac:chgData name="Ela Ipek" userId="7943fdbd-28ff-4152-a632-d887e87e4e80" providerId="ADAL" clId="{F590C66E-FED2-3E41-89DF-662FFB600263}" dt="2021-09-09T09:03:15.438" v="1842"/>
          <ac:inkMkLst>
            <pc:docMk/>
            <pc:sldMk cId="1495023690" sldId="266"/>
            <ac:inkMk id="147" creationId="{D48FB836-41A7-DA47-A4FB-B379110B24FD}"/>
          </ac:inkMkLst>
        </pc:inkChg>
        <pc:inkChg chg="add del topLvl">
          <ac:chgData name="Ela Ipek" userId="7943fdbd-28ff-4152-a632-d887e87e4e80" providerId="ADAL" clId="{F590C66E-FED2-3E41-89DF-662FFB600263}" dt="2021-09-09T09:03:18.183" v="1902"/>
          <ac:inkMkLst>
            <pc:docMk/>
            <pc:sldMk cId="1495023690" sldId="266"/>
            <ac:inkMk id="148" creationId="{0B52526C-382A-214F-BA41-7C4D3AE31744}"/>
          </ac:inkMkLst>
        </pc:inkChg>
        <pc:inkChg chg="add del">
          <ac:chgData name="Ela Ipek" userId="7943fdbd-28ff-4152-a632-d887e87e4e80" providerId="ADAL" clId="{F590C66E-FED2-3E41-89DF-662FFB600263}" dt="2021-09-09T09:03:15.766" v="1869"/>
          <ac:inkMkLst>
            <pc:docMk/>
            <pc:sldMk cId="1495023690" sldId="266"/>
            <ac:inkMk id="151" creationId="{37CF4E4C-3AB7-8347-96C1-75C6C144B6A9}"/>
          </ac:inkMkLst>
        </pc:inkChg>
        <pc:inkChg chg="add del">
          <ac:chgData name="Ela Ipek" userId="7943fdbd-28ff-4152-a632-d887e87e4e80" providerId="ADAL" clId="{F590C66E-FED2-3E41-89DF-662FFB600263}" dt="2021-09-09T09:03:15.397" v="1839"/>
          <ac:inkMkLst>
            <pc:docMk/>
            <pc:sldMk cId="1495023690" sldId="266"/>
            <ac:inkMk id="152" creationId="{ABA6D60C-B6F3-7F4D-92EF-45489BF64EE2}"/>
          </ac:inkMkLst>
        </pc:inkChg>
        <pc:inkChg chg="add del">
          <ac:chgData name="Ela Ipek" userId="7943fdbd-28ff-4152-a632-d887e87e4e80" providerId="ADAL" clId="{F590C66E-FED2-3E41-89DF-662FFB600263}" dt="2021-09-09T09:03:15.634" v="1858"/>
          <ac:inkMkLst>
            <pc:docMk/>
            <pc:sldMk cId="1495023690" sldId="266"/>
            <ac:inkMk id="153" creationId="{502D5DC4-5B8E-3F4C-A042-8E1A13240399}"/>
          </ac:inkMkLst>
        </pc:inkChg>
        <pc:inkChg chg="add del">
          <ac:chgData name="Ela Ipek" userId="7943fdbd-28ff-4152-a632-d887e87e4e80" providerId="ADAL" clId="{F590C66E-FED2-3E41-89DF-662FFB600263}" dt="2021-09-09T09:03:15.696" v="1864"/>
          <ac:inkMkLst>
            <pc:docMk/>
            <pc:sldMk cId="1495023690" sldId="266"/>
            <ac:inkMk id="154" creationId="{3E106EB2-B97B-B14C-B583-F1BC7AAC0676}"/>
          </ac:inkMkLst>
        </pc:inkChg>
        <pc:inkChg chg="add del">
          <ac:chgData name="Ela Ipek" userId="7943fdbd-28ff-4152-a632-d887e87e4e80" providerId="ADAL" clId="{F590C66E-FED2-3E41-89DF-662FFB600263}" dt="2021-09-09T09:04:21.444" v="2062"/>
          <ac:inkMkLst>
            <pc:docMk/>
            <pc:sldMk cId="1495023690" sldId="266"/>
            <ac:inkMk id="155" creationId="{5EFEC26D-C3CB-E84A-9ACB-52FA65F57A7E}"/>
          </ac:inkMkLst>
        </pc:inkChg>
        <pc:inkChg chg="add del">
          <ac:chgData name="Ela Ipek" userId="7943fdbd-28ff-4152-a632-d887e87e4e80" providerId="ADAL" clId="{F590C66E-FED2-3E41-89DF-662FFB600263}" dt="2021-09-09T09:03:18.197" v="1903"/>
          <ac:inkMkLst>
            <pc:docMk/>
            <pc:sldMk cId="1495023690" sldId="266"/>
            <ac:inkMk id="156" creationId="{D132A99C-1248-E149-8F40-1DC6A7ACCC61}"/>
          </ac:inkMkLst>
        </pc:inkChg>
        <pc:inkChg chg="add del">
          <ac:chgData name="Ela Ipek" userId="7943fdbd-28ff-4152-a632-d887e87e4e80" providerId="ADAL" clId="{F590C66E-FED2-3E41-89DF-662FFB600263}" dt="2021-09-09T09:03:15.983" v="1883"/>
          <ac:inkMkLst>
            <pc:docMk/>
            <pc:sldMk cId="1495023690" sldId="266"/>
            <ac:inkMk id="157" creationId="{F25072AB-44D7-6246-97FE-21801E735746}"/>
          </ac:inkMkLst>
        </pc:inkChg>
        <pc:inkChg chg="add del">
          <ac:chgData name="Ela Ipek" userId="7943fdbd-28ff-4152-a632-d887e87e4e80" providerId="ADAL" clId="{F590C66E-FED2-3E41-89DF-662FFB600263}" dt="2021-09-09T09:03:15.951" v="1882"/>
          <ac:inkMkLst>
            <pc:docMk/>
            <pc:sldMk cId="1495023690" sldId="266"/>
            <ac:inkMk id="158" creationId="{D83A0018-8B9D-7743-BA05-70C8569C6D8A}"/>
          </ac:inkMkLst>
        </pc:inkChg>
        <pc:inkChg chg="add del">
          <ac:chgData name="Ela Ipek" userId="7943fdbd-28ff-4152-a632-d887e87e4e80" providerId="ADAL" clId="{F590C66E-FED2-3E41-89DF-662FFB600263}" dt="2021-09-09T09:04:21.266" v="2031"/>
          <ac:inkMkLst>
            <pc:docMk/>
            <pc:sldMk cId="1495023690" sldId="266"/>
            <ac:inkMk id="159" creationId="{90F68FA4-68DA-1247-9B20-73C6376E394B}"/>
          </ac:inkMkLst>
        </pc:inkChg>
        <pc:inkChg chg="add del">
          <ac:chgData name="Ela Ipek" userId="7943fdbd-28ff-4152-a632-d887e87e4e80" providerId="ADAL" clId="{F590C66E-FED2-3E41-89DF-662FFB600263}" dt="2021-09-09T09:04:09.506" v="1950"/>
          <ac:inkMkLst>
            <pc:docMk/>
            <pc:sldMk cId="1495023690" sldId="266"/>
            <ac:inkMk id="160" creationId="{0DD5A25F-BFBE-A244-8158-EBBB6B3BB328}"/>
          </ac:inkMkLst>
        </pc:inkChg>
        <pc:inkChg chg="add del">
          <ac:chgData name="Ela Ipek" userId="7943fdbd-28ff-4152-a632-d887e87e4e80" providerId="ADAL" clId="{F590C66E-FED2-3E41-89DF-662FFB600263}" dt="2021-09-09T09:04:21.149" v="2015"/>
          <ac:inkMkLst>
            <pc:docMk/>
            <pc:sldMk cId="1495023690" sldId="266"/>
            <ac:inkMk id="161" creationId="{7B9BDBFD-5CF7-964A-A66E-47F364187DAA}"/>
          </ac:inkMkLst>
        </pc:inkChg>
        <pc:inkChg chg="add del">
          <ac:chgData name="Ela Ipek" userId="7943fdbd-28ff-4152-a632-d887e87e4e80" providerId="ADAL" clId="{F590C66E-FED2-3E41-89DF-662FFB600263}" dt="2021-09-09T09:04:21.295" v="2036"/>
          <ac:inkMkLst>
            <pc:docMk/>
            <pc:sldMk cId="1495023690" sldId="266"/>
            <ac:inkMk id="163" creationId="{B8A73DF7-CFD9-8144-BF2A-FBA91C3B2EEB}"/>
          </ac:inkMkLst>
        </pc:inkChg>
        <pc:inkChg chg="add del topLvl">
          <ac:chgData name="Ela Ipek" userId="7943fdbd-28ff-4152-a632-d887e87e4e80" providerId="ADAL" clId="{F590C66E-FED2-3E41-89DF-662FFB600263}" dt="2021-09-09T09:04:21.412" v="2056"/>
          <ac:inkMkLst>
            <pc:docMk/>
            <pc:sldMk cId="1495023690" sldId="266"/>
            <ac:inkMk id="164" creationId="{538048E4-9670-B145-9F12-37EADAD20A57}"/>
          </ac:inkMkLst>
        </pc:inkChg>
        <pc:inkChg chg="add del topLvl">
          <ac:chgData name="Ela Ipek" userId="7943fdbd-28ff-4152-a632-d887e87e4e80" providerId="ADAL" clId="{F590C66E-FED2-3E41-89DF-662FFB600263}" dt="2021-09-09T09:04:21.145" v="2014"/>
          <ac:inkMkLst>
            <pc:docMk/>
            <pc:sldMk cId="1495023690" sldId="266"/>
            <ac:inkMk id="165" creationId="{04F16010-DCE7-9841-9FF4-F33F5249C606}"/>
          </ac:inkMkLst>
        </pc:inkChg>
        <pc:inkChg chg="add del">
          <ac:chgData name="Ela Ipek" userId="7943fdbd-28ff-4152-a632-d887e87e4e80" providerId="ADAL" clId="{F590C66E-FED2-3E41-89DF-662FFB600263}" dt="2021-09-09T09:03:15.407" v="1840"/>
          <ac:inkMkLst>
            <pc:docMk/>
            <pc:sldMk cId="1495023690" sldId="266"/>
            <ac:inkMk id="166" creationId="{214E5DAE-DF40-AF42-A209-93CFFE33BD43}"/>
          </ac:inkMkLst>
        </pc:inkChg>
        <pc:inkChg chg="add del topLvl">
          <ac:chgData name="Ela Ipek" userId="7943fdbd-28ff-4152-a632-d887e87e4e80" providerId="ADAL" clId="{F590C66E-FED2-3E41-89DF-662FFB600263}" dt="2021-09-09T09:03:19.268" v="1904"/>
          <ac:inkMkLst>
            <pc:docMk/>
            <pc:sldMk cId="1495023690" sldId="266"/>
            <ac:inkMk id="167" creationId="{525A9A0A-BD5A-E840-B7A6-33EF05986248}"/>
          </ac:inkMkLst>
        </pc:inkChg>
        <pc:inkChg chg="add del">
          <ac:chgData name="Ela Ipek" userId="7943fdbd-28ff-4152-a632-d887e87e4e80" providerId="ADAL" clId="{F590C66E-FED2-3E41-89DF-662FFB600263}" dt="2021-09-09T09:03:15.443" v="1843"/>
          <ac:inkMkLst>
            <pc:docMk/>
            <pc:sldMk cId="1495023690" sldId="266"/>
            <ac:inkMk id="168" creationId="{13D86093-1840-C047-ACA3-5599FE58F2A5}"/>
          </ac:inkMkLst>
        </pc:inkChg>
        <pc:inkChg chg="add del topLvl">
          <ac:chgData name="Ela Ipek" userId="7943fdbd-28ff-4152-a632-d887e87e4e80" providerId="ADAL" clId="{F590C66E-FED2-3E41-89DF-662FFB600263}" dt="2021-09-09T09:03:15.699" v="1865"/>
          <ac:inkMkLst>
            <pc:docMk/>
            <pc:sldMk cId="1495023690" sldId="266"/>
            <ac:inkMk id="169" creationId="{46893801-5593-3D42-A8AD-BC5C327408B5}"/>
          </ac:inkMkLst>
        </pc:inkChg>
        <pc:inkChg chg="add del topLvl">
          <ac:chgData name="Ela Ipek" userId="7943fdbd-28ff-4152-a632-d887e87e4e80" providerId="ADAL" clId="{F590C66E-FED2-3E41-89DF-662FFB600263}" dt="2021-09-09T09:03:15.323" v="1832"/>
          <ac:inkMkLst>
            <pc:docMk/>
            <pc:sldMk cId="1495023690" sldId="266"/>
            <ac:inkMk id="170" creationId="{DDA9E133-F8B7-594E-A892-F73D9886E023}"/>
          </ac:inkMkLst>
        </pc:inkChg>
        <pc:inkChg chg="add del">
          <ac:chgData name="Ela Ipek" userId="7943fdbd-28ff-4152-a632-d887e87e4e80" providerId="ADAL" clId="{F590C66E-FED2-3E41-89DF-662FFB600263}" dt="2021-09-09T09:03:15.776" v="1871"/>
          <ac:inkMkLst>
            <pc:docMk/>
            <pc:sldMk cId="1495023690" sldId="266"/>
            <ac:inkMk id="171" creationId="{B4E9C655-3896-A942-882C-891D1F4ABA05}"/>
          </ac:inkMkLst>
        </pc:inkChg>
        <pc:inkChg chg="add del topLvl">
          <ac:chgData name="Ela Ipek" userId="7943fdbd-28ff-4152-a632-d887e87e4e80" providerId="ADAL" clId="{F590C66E-FED2-3E41-89DF-662FFB600263}" dt="2021-09-09T09:03:16.115" v="1893"/>
          <ac:inkMkLst>
            <pc:docMk/>
            <pc:sldMk cId="1495023690" sldId="266"/>
            <ac:inkMk id="172" creationId="{1C71FF9B-B585-0F42-9E7F-D5D9E9341406}"/>
          </ac:inkMkLst>
        </pc:inkChg>
        <pc:inkChg chg="add del">
          <ac:chgData name="Ela Ipek" userId="7943fdbd-28ff-4152-a632-d887e87e4e80" providerId="ADAL" clId="{F590C66E-FED2-3E41-89DF-662FFB600263}" dt="2021-09-09T09:03:15.895" v="1880"/>
          <ac:inkMkLst>
            <pc:docMk/>
            <pc:sldMk cId="1495023690" sldId="266"/>
            <ac:inkMk id="173" creationId="{6914ACE7-626D-214E-A308-BFF10FEB9647}"/>
          </ac:inkMkLst>
        </pc:inkChg>
        <pc:inkChg chg="add del">
          <ac:chgData name="Ela Ipek" userId="7943fdbd-28ff-4152-a632-d887e87e4e80" providerId="ADAL" clId="{F590C66E-FED2-3E41-89DF-662FFB600263}" dt="2021-09-09T09:03:15.678" v="1863"/>
          <ac:inkMkLst>
            <pc:docMk/>
            <pc:sldMk cId="1495023690" sldId="266"/>
            <ac:inkMk id="174" creationId="{C5037EF8-228F-B043-9F8F-DB2E7A457864}"/>
          </ac:inkMkLst>
        </pc:inkChg>
        <pc:inkChg chg="add del">
          <ac:chgData name="Ela Ipek" userId="7943fdbd-28ff-4152-a632-d887e87e4e80" providerId="ADAL" clId="{F590C66E-FED2-3E41-89DF-662FFB600263}" dt="2021-09-09T09:03:15.772" v="1870"/>
          <ac:inkMkLst>
            <pc:docMk/>
            <pc:sldMk cId="1495023690" sldId="266"/>
            <ac:inkMk id="175" creationId="{6AB91DC5-E9A1-354F-A2B3-EFBB7CDA6E01}"/>
          </ac:inkMkLst>
        </pc:inkChg>
        <pc:inkChg chg="add del">
          <ac:chgData name="Ela Ipek" userId="7943fdbd-28ff-4152-a632-d887e87e4e80" providerId="ADAL" clId="{F590C66E-FED2-3E41-89DF-662FFB600263}" dt="2021-09-09T09:04:21.043" v="1999"/>
          <ac:inkMkLst>
            <pc:docMk/>
            <pc:sldMk cId="1495023690" sldId="266"/>
            <ac:inkMk id="176" creationId="{05310B79-17B7-0346-97DF-0B485ECAAFDA}"/>
          </ac:inkMkLst>
        </pc:inkChg>
        <pc:inkChg chg="add del topLvl">
          <ac:chgData name="Ela Ipek" userId="7943fdbd-28ff-4152-a632-d887e87e4e80" providerId="ADAL" clId="{F590C66E-FED2-3E41-89DF-662FFB600263}" dt="2021-09-09T09:04:21.408" v="2055"/>
          <ac:inkMkLst>
            <pc:docMk/>
            <pc:sldMk cId="1495023690" sldId="266"/>
            <ac:inkMk id="177" creationId="{62803C19-3363-1E4D-B4F5-EF85012C1E94}"/>
          </ac:inkMkLst>
        </pc:inkChg>
        <pc:inkChg chg="add del">
          <ac:chgData name="Ela Ipek" userId="7943fdbd-28ff-4152-a632-d887e87e4e80" providerId="ADAL" clId="{F590C66E-FED2-3E41-89DF-662FFB600263}" dt="2021-09-09T09:04:21.428" v="2059"/>
          <ac:inkMkLst>
            <pc:docMk/>
            <pc:sldMk cId="1495023690" sldId="266"/>
            <ac:inkMk id="178" creationId="{4E2644B1-9BF8-6D4E-91EB-0A314246F7AA}"/>
          </ac:inkMkLst>
        </pc:inkChg>
        <pc:inkChg chg="add del topLvl">
          <ac:chgData name="Ela Ipek" userId="7943fdbd-28ff-4152-a632-d887e87e4e80" providerId="ADAL" clId="{F590C66E-FED2-3E41-89DF-662FFB600263}" dt="2021-09-09T09:04:21.173" v="2018"/>
          <ac:inkMkLst>
            <pc:docMk/>
            <pc:sldMk cId="1495023690" sldId="266"/>
            <ac:inkMk id="179" creationId="{0B5D7CD1-1CE3-8343-AAFE-EAC5CE9A8659}"/>
          </ac:inkMkLst>
        </pc:inkChg>
        <pc:inkChg chg="add del">
          <ac:chgData name="Ela Ipek" userId="7943fdbd-28ff-4152-a632-d887e87e4e80" providerId="ADAL" clId="{F590C66E-FED2-3E41-89DF-662FFB600263}" dt="2021-09-09T09:04:21.037" v="1998"/>
          <ac:inkMkLst>
            <pc:docMk/>
            <pc:sldMk cId="1495023690" sldId="266"/>
            <ac:inkMk id="180" creationId="{76A7DC9C-730B-8F43-ABA2-22C5B16AEAE0}"/>
          </ac:inkMkLst>
        </pc:inkChg>
        <pc:inkChg chg="add del topLvl">
          <ac:chgData name="Ela Ipek" userId="7943fdbd-28ff-4152-a632-d887e87e4e80" providerId="ADAL" clId="{F590C66E-FED2-3E41-89DF-662FFB600263}" dt="2021-09-09T09:04:21.475" v="2068"/>
          <ac:inkMkLst>
            <pc:docMk/>
            <pc:sldMk cId="1495023690" sldId="266"/>
            <ac:inkMk id="181" creationId="{1C44B05D-5F19-C34A-B305-694BFD950567}"/>
          </ac:inkMkLst>
        </pc:inkChg>
        <pc:inkChg chg="add del topLvl">
          <ac:chgData name="Ela Ipek" userId="7943fdbd-28ff-4152-a632-d887e87e4e80" providerId="ADAL" clId="{F590C66E-FED2-3E41-89DF-662FFB600263}" dt="2021-09-09T09:04:21.307" v="2038"/>
          <ac:inkMkLst>
            <pc:docMk/>
            <pc:sldMk cId="1495023690" sldId="266"/>
            <ac:inkMk id="182" creationId="{22596ADE-356D-F843-BD81-244FA5CBBF7E}"/>
          </ac:inkMkLst>
        </pc:inkChg>
        <pc:inkChg chg="add del topLvl">
          <ac:chgData name="Ela Ipek" userId="7943fdbd-28ff-4152-a632-d887e87e4e80" providerId="ADAL" clId="{F590C66E-FED2-3E41-89DF-662FFB600263}" dt="2021-09-09T09:04:21.359" v="2047"/>
          <ac:inkMkLst>
            <pc:docMk/>
            <pc:sldMk cId="1495023690" sldId="266"/>
            <ac:inkMk id="183" creationId="{9F90AB16-58F7-6C49-9757-446681B0122A}"/>
          </ac:inkMkLst>
        </pc:inkChg>
        <pc:inkChg chg="add del">
          <ac:chgData name="Ela Ipek" userId="7943fdbd-28ff-4152-a632-d887e87e4e80" providerId="ADAL" clId="{F590C66E-FED2-3E41-89DF-662FFB600263}" dt="2021-09-09T09:04:21.059" v="2001"/>
          <ac:inkMkLst>
            <pc:docMk/>
            <pc:sldMk cId="1495023690" sldId="266"/>
            <ac:inkMk id="184" creationId="{3E5CAD40-0440-864A-B21A-2AF79DB05F85}"/>
          </ac:inkMkLst>
        </pc:inkChg>
        <pc:inkChg chg="add del topLvl">
          <ac:chgData name="Ela Ipek" userId="7943fdbd-28ff-4152-a632-d887e87e4e80" providerId="ADAL" clId="{F590C66E-FED2-3E41-89DF-662FFB600263}" dt="2021-09-09T09:04:21.350" v="2045"/>
          <ac:inkMkLst>
            <pc:docMk/>
            <pc:sldMk cId="1495023690" sldId="266"/>
            <ac:inkMk id="185" creationId="{B722BCED-0A87-5F47-8F8B-7353F4CBF5AC}"/>
          </ac:inkMkLst>
        </pc:inkChg>
        <pc:inkChg chg="add del">
          <ac:chgData name="Ela Ipek" userId="7943fdbd-28ff-4152-a632-d887e87e4e80" providerId="ADAL" clId="{F590C66E-FED2-3E41-89DF-662FFB600263}" dt="2021-09-09T09:03:15.865" v="1878"/>
          <ac:inkMkLst>
            <pc:docMk/>
            <pc:sldMk cId="1495023690" sldId="266"/>
            <ac:inkMk id="186" creationId="{9070FA0E-8227-0C4B-B93B-5E22881DC8C5}"/>
          </ac:inkMkLst>
        </pc:inkChg>
        <pc:inkChg chg="add del">
          <ac:chgData name="Ela Ipek" userId="7943fdbd-28ff-4152-a632-d887e87e4e80" providerId="ADAL" clId="{F590C66E-FED2-3E41-89DF-662FFB600263}" dt="2021-09-09T09:03:15.365" v="1836"/>
          <ac:inkMkLst>
            <pc:docMk/>
            <pc:sldMk cId="1495023690" sldId="266"/>
            <ac:inkMk id="187" creationId="{324F8D6B-5C11-C44F-9AD8-D3310074E31B}"/>
          </ac:inkMkLst>
        </pc:inkChg>
        <pc:inkChg chg="add del">
          <ac:chgData name="Ela Ipek" userId="7943fdbd-28ff-4152-a632-d887e87e4e80" providerId="ADAL" clId="{F590C66E-FED2-3E41-89DF-662FFB600263}" dt="2021-09-09T09:03:15.641" v="1859"/>
          <ac:inkMkLst>
            <pc:docMk/>
            <pc:sldMk cId="1495023690" sldId="266"/>
            <ac:inkMk id="188" creationId="{6875FE3B-ABB4-1542-9B94-B6234FC67DCE}"/>
          </ac:inkMkLst>
        </pc:inkChg>
        <pc:inkChg chg="add del">
          <ac:chgData name="Ela Ipek" userId="7943fdbd-28ff-4152-a632-d887e87e4e80" providerId="ADAL" clId="{F590C66E-FED2-3E41-89DF-662FFB600263}" dt="2021-09-09T09:03:15.317" v="1831"/>
          <ac:inkMkLst>
            <pc:docMk/>
            <pc:sldMk cId="1495023690" sldId="266"/>
            <ac:inkMk id="189" creationId="{54DEE4DA-79B6-3849-82CB-087F3ECA9966}"/>
          </ac:inkMkLst>
        </pc:inkChg>
        <pc:inkChg chg="add del">
          <ac:chgData name="Ela Ipek" userId="7943fdbd-28ff-4152-a632-d887e87e4e80" providerId="ADAL" clId="{F590C66E-FED2-3E41-89DF-662FFB600263}" dt="2021-09-09T09:03:15.616" v="1857"/>
          <ac:inkMkLst>
            <pc:docMk/>
            <pc:sldMk cId="1495023690" sldId="266"/>
            <ac:inkMk id="190" creationId="{10C02E6B-44F3-094A-AA61-0723334DD535}"/>
          </ac:inkMkLst>
        </pc:inkChg>
        <pc:inkChg chg="add del">
          <ac:chgData name="Ela Ipek" userId="7943fdbd-28ff-4152-a632-d887e87e4e80" providerId="ADAL" clId="{F590C66E-FED2-3E41-89DF-662FFB600263}" dt="2021-09-09T09:03:15.667" v="1861"/>
          <ac:inkMkLst>
            <pc:docMk/>
            <pc:sldMk cId="1495023690" sldId="266"/>
            <ac:inkMk id="197" creationId="{0CF0B748-4259-524D-86AE-C51B6D9C5BD0}"/>
          </ac:inkMkLst>
        </pc:inkChg>
        <pc:inkChg chg="add del">
          <ac:chgData name="Ela Ipek" userId="7943fdbd-28ff-4152-a632-d887e87e4e80" providerId="ADAL" clId="{F590C66E-FED2-3E41-89DF-662FFB600263}" dt="2021-09-09T09:03:15.523" v="1849"/>
          <ac:inkMkLst>
            <pc:docMk/>
            <pc:sldMk cId="1495023690" sldId="266"/>
            <ac:inkMk id="198" creationId="{3AA5DFA3-02A8-A640-9CEC-F627725E77E3}"/>
          </ac:inkMkLst>
        </pc:inkChg>
        <pc:inkChg chg="add del topLvl">
          <ac:chgData name="Ela Ipek" userId="7943fdbd-28ff-4152-a632-d887e87e4e80" providerId="ADAL" clId="{F590C66E-FED2-3E41-89DF-662FFB600263}" dt="2021-09-09T09:04:21.178" v="2019"/>
          <ac:inkMkLst>
            <pc:docMk/>
            <pc:sldMk cId="1495023690" sldId="266"/>
            <ac:inkMk id="199" creationId="{20DD5ED5-5251-3B47-82D3-587BBEB7CC8C}"/>
          </ac:inkMkLst>
        </pc:inkChg>
        <pc:inkChg chg="add del">
          <ac:chgData name="Ela Ipek" userId="7943fdbd-28ff-4152-a632-d887e87e4e80" providerId="ADAL" clId="{F590C66E-FED2-3E41-89DF-662FFB600263}" dt="2021-09-09T09:04:11.025" v="1983"/>
          <ac:inkMkLst>
            <pc:docMk/>
            <pc:sldMk cId="1495023690" sldId="266"/>
            <ac:inkMk id="200" creationId="{7AB69529-CA15-774A-ACE8-83152A6AEBCD}"/>
          </ac:inkMkLst>
        </pc:inkChg>
        <pc:inkChg chg="add del topLvl">
          <ac:chgData name="Ela Ipek" userId="7943fdbd-28ff-4152-a632-d887e87e4e80" providerId="ADAL" clId="{F590C66E-FED2-3E41-89DF-662FFB600263}" dt="2021-09-09T09:04:21.166" v="2017"/>
          <ac:inkMkLst>
            <pc:docMk/>
            <pc:sldMk cId="1495023690" sldId="266"/>
            <ac:inkMk id="201" creationId="{3C2754FB-3747-C64F-8ECA-9C4EFFFFCB14}"/>
          </ac:inkMkLst>
        </pc:inkChg>
        <pc:inkChg chg="add del">
          <ac:chgData name="Ela Ipek" userId="7943fdbd-28ff-4152-a632-d887e87e4e80" providerId="ADAL" clId="{F590C66E-FED2-3E41-89DF-662FFB600263}" dt="2021-09-09T09:03:15.359" v="1835"/>
          <ac:inkMkLst>
            <pc:docMk/>
            <pc:sldMk cId="1495023690" sldId="266"/>
            <ac:inkMk id="202" creationId="{D99C177D-C68F-154F-85B4-AF4CF1640018}"/>
          </ac:inkMkLst>
        </pc:inkChg>
        <pc:inkChg chg="add del">
          <ac:chgData name="Ela Ipek" userId="7943fdbd-28ff-4152-a632-d887e87e4e80" providerId="ADAL" clId="{F590C66E-FED2-3E41-89DF-662FFB600263}" dt="2021-09-09T09:03:15.781" v="1872"/>
          <ac:inkMkLst>
            <pc:docMk/>
            <pc:sldMk cId="1495023690" sldId="266"/>
            <ac:inkMk id="203" creationId="{9F9E1FD7-0A8C-DB44-A07B-DF1C0D798BAE}"/>
          </ac:inkMkLst>
        </pc:inkChg>
        <pc:inkChg chg="add del">
          <ac:chgData name="Ela Ipek" userId="7943fdbd-28ff-4152-a632-d887e87e4e80" providerId="ADAL" clId="{F590C66E-FED2-3E41-89DF-662FFB600263}" dt="2021-09-09T09:03:15.331" v="1833"/>
          <ac:inkMkLst>
            <pc:docMk/>
            <pc:sldMk cId="1495023690" sldId="266"/>
            <ac:inkMk id="204" creationId="{D2EAF360-26CF-D84C-B463-D687B87214A9}"/>
          </ac:inkMkLst>
        </pc:inkChg>
        <pc:inkChg chg="add del topLvl">
          <ac:chgData name="Ela Ipek" userId="7943fdbd-28ff-4152-a632-d887e87e4e80" providerId="ADAL" clId="{F590C66E-FED2-3E41-89DF-662FFB600263}" dt="2021-09-09T09:03:16.109" v="1892"/>
          <ac:inkMkLst>
            <pc:docMk/>
            <pc:sldMk cId="1495023690" sldId="266"/>
            <ac:inkMk id="205" creationId="{F684A864-C4E7-D541-9A1B-3AD5DE8FE845}"/>
          </ac:inkMkLst>
        </pc:inkChg>
        <pc:inkChg chg="add del">
          <ac:chgData name="Ela Ipek" userId="7943fdbd-28ff-4152-a632-d887e87e4e80" providerId="ADAL" clId="{F590C66E-FED2-3E41-89DF-662FFB600263}" dt="2021-09-09T09:04:10.977" v="1976"/>
          <ac:inkMkLst>
            <pc:docMk/>
            <pc:sldMk cId="1495023690" sldId="266"/>
            <ac:inkMk id="206" creationId="{82BA02D0-3A07-B841-BA9B-8C9140D199F4}"/>
          </ac:inkMkLst>
        </pc:inkChg>
        <pc:inkChg chg="add del">
          <ac:chgData name="Ela Ipek" userId="7943fdbd-28ff-4152-a632-d887e87e4e80" providerId="ADAL" clId="{F590C66E-FED2-3E41-89DF-662FFB600263}" dt="2021-09-09T09:04:11.030" v="1984"/>
          <ac:inkMkLst>
            <pc:docMk/>
            <pc:sldMk cId="1495023690" sldId="266"/>
            <ac:inkMk id="207" creationId="{6A889FD0-440F-6A4E-B12E-45BA313DA631}"/>
          </ac:inkMkLst>
        </pc:inkChg>
        <pc:inkChg chg="add del">
          <ac:chgData name="Ela Ipek" userId="7943fdbd-28ff-4152-a632-d887e87e4e80" providerId="ADAL" clId="{F590C66E-FED2-3E41-89DF-662FFB600263}" dt="2021-09-09T09:03:15.311" v="1830"/>
          <ac:inkMkLst>
            <pc:docMk/>
            <pc:sldMk cId="1495023690" sldId="266"/>
            <ac:inkMk id="208" creationId="{34F5E711-FD0F-B64E-90CB-AC3ED8AB21A9}"/>
          </ac:inkMkLst>
        </pc:inkChg>
        <pc:inkChg chg="add del">
          <ac:chgData name="Ela Ipek" userId="7943fdbd-28ff-4152-a632-d887e87e4e80" providerId="ADAL" clId="{F590C66E-FED2-3E41-89DF-662FFB600263}" dt="2021-09-09T09:03:15.458" v="1845"/>
          <ac:inkMkLst>
            <pc:docMk/>
            <pc:sldMk cId="1495023690" sldId="266"/>
            <ac:inkMk id="209" creationId="{B4FB1A6C-1D16-DC44-9E97-18A8CE48F98D}"/>
          </ac:inkMkLst>
        </pc:inkChg>
        <pc:inkChg chg="add del">
          <ac:chgData name="Ela Ipek" userId="7943fdbd-28ff-4152-a632-d887e87e4e80" providerId="ADAL" clId="{F590C66E-FED2-3E41-89DF-662FFB600263}" dt="2021-09-09T09:03:15.370" v="1837"/>
          <ac:inkMkLst>
            <pc:docMk/>
            <pc:sldMk cId="1495023690" sldId="266"/>
            <ac:inkMk id="210" creationId="{483B6995-9733-A34F-8EEC-C1266B890D34}"/>
          </ac:inkMkLst>
        </pc:inkChg>
        <pc:inkChg chg="add del">
          <ac:chgData name="Ela Ipek" userId="7943fdbd-28ff-4152-a632-d887e87e4e80" providerId="ADAL" clId="{F590C66E-FED2-3E41-89DF-662FFB600263}" dt="2021-09-09T09:03:16.073" v="1889"/>
          <ac:inkMkLst>
            <pc:docMk/>
            <pc:sldMk cId="1495023690" sldId="266"/>
            <ac:inkMk id="211" creationId="{F893B56F-E13A-EC40-B4E4-A00DE616B36E}"/>
          </ac:inkMkLst>
        </pc:inkChg>
        <pc:inkChg chg="add del">
          <ac:chgData name="Ela Ipek" userId="7943fdbd-28ff-4152-a632-d887e87e4e80" providerId="ADAL" clId="{F590C66E-FED2-3E41-89DF-662FFB600263}" dt="2021-09-09T09:03:15.418" v="1841"/>
          <ac:inkMkLst>
            <pc:docMk/>
            <pc:sldMk cId="1495023690" sldId="266"/>
            <ac:inkMk id="212" creationId="{13F49861-DFEC-3442-99B1-3E86338FA27E}"/>
          </ac:inkMkLst>
        </pc:inkChg>
        <pc:inkChg chg="add del">
          <ac:chgData name="Ela Ipek" userId="7943fdbd-28ff-4152-a632-d887e87e4e80" providerId="ADAL" clId="{F590C66E-FED2-3E41-89DF-662FFB600263}" dt="2021-09-09T09:04:11.038" v="1986"/>
          <ac:inkMkLst>
            <pc:docMk/>
            <pc:sldMk cId="1495023690" sldId="266"/>
            <ac:inkMk id="213" creationId="{65D707EB-F033-9A46-A31D-CD81BFD12A86}"/>
          </ac:inkMkLst>
        </pc:inkChg>
        <pc:inkChg chg="add del">
          <ac:chgData name="Ela Ipek" userId="7943fdbd-28ff-4152-a632-d887e87e4e80" providerId="ADAL" clId="{F590C66E-FED2-3E41-89DF-662FFB600263}" dt="2021-09-09T09:04:11.056" v="1990"/>
          <ac:inkMkLst>
            <pc:docMk/>
            <pc:sldMk cId="1495023690" sldId="266"/>
            <ac:inkMk id="214" creationId="{C2750519-3894-7545-9C13-1552482AC556}"/>
          </ac:inkMkLst>
        </pc:inkChg>
        <pc:inkChg chg="add del">
          <ac:chgData name="Ela Ipek" userId="7943fdbd-28ff-4152-a632-d887e87e4e80" providerId="ADAL" clId="{F590C66E-FED2-3E41-89DF-662FFB600263}" dt="2021-09-09T09:04:10.965" v="1974"/>
          <ac:inkMkLst>
            <pc:docMk/>
            <pc:sldMk cId="1495023690" sldId="266"/>
            <ac:inkMk id="215" creationId="{FEAE7F8F-C3B5-CA4D-B20E-FF17B0E1BEE4}"/>
          </ac:inkMkLst>
        </pc:inkChg>
        <pc:inkChg chg="add del">
          <ac:chgData name="Ela Ipek" userId="7943fdbd-28ff-4152-a632-d887e87e4e80" providerId="ADAL" clId="{F590C66E-FED2-3E41-89DF-662FFB600263}" dt="2021-09-09T09:03:15.673" v="1862"/>
          <ac:inkMkLst>
            <pc:docMk/>
            <pc:sldMk cId="1495023690" sldId="266"/>
            <ac:inkMk id="216" creationId="{67DCC7B9-73A0-514E-8C28-0A5F0317FD25}"/>
          </ac:inkMkLst>
        </pc:inkChg>
        <pc:inkChg chg="add del topLvl">
          <ac:chgData name="Ela Ipek" userId="7943fdbd-28ff-4152-a632-d887e87e4e80" providerId="ADAL" clId="{F590C66E-FED2-3E41-89DF-662FFB600263}" dt="2021-09-09T09:03:16.120" v="1894"/>
          <ac:inkMkLst>
            <pc:docMk/>
            <pc:sldMk cId="1495023690" sldId="266"/>
            <ac:inkMk id="217" creationId="{8CB71836-A5BC-DB49-AE95-776B1496A739}"/>
          </ac:inkMkLst>
        </pc:inkChg>
        <pc:inkChg chg="add del">
          <ac:chgData name="Ela Ipek" userId="7943fdbd-28ff-4152-a632-d887e87e4e80" providerId="ADAL" clId="{F590C66E-FED2-3E41-89DF-662FFB600263}" dt="2021-09-09T09:03:15.449" v="1844"/>
          <ac:inkMkLst>
            <pc:docMk/>
            <pc:sldMk cId="1495023690" sldId="266"/>
            <ac:inkMk id="218" creationId="{CA41E883-792D-4D47-BE1E-F62BFEAB820A}"/>
          </ac:inkMkLst>
        </pc:inkChg>
        <pc:inkChg chg="add del">
          <ac:chgData name="Ela Ipek" userId="7943fdbd-28ff-4152-a632-d887e87e4e80" providerId="ADAL" clId="{F590C66E-FED2-3E41-89DF-662FFB600263}" dt="2021-09-09T09:03:15.604" v="1855"/>
          <ac:inkMkLst>
            <pc:docMk/>
            <pc:sldMk cId="1495023690" sldId="266"/>
            <ac:inkMk id="219" creationId="{FC25835E-FDD2-D642-9430-6AD8D31091F3}"/>
          </ac:inkMkLst>
        </pc:inkChg>
        <pc:inkChg chg="add del topLvl">
          <ac:chgData name="Ela Ipek" userId="7943fdbd-28ff-4152-a632-d887e87e4e80" providerId="ADAL" clId="{F590C66E-FED2-3E41-89DF-662FFB600263}" dt="2021-09-09T09:04:11.087" v="1995"/>
          <ac:inkMkLst>
            <pc:docMk/>
            <pc:sldMk cId="1495023690" sldId="266"/>
            <ac:inkMk id="220" creationId="{D21A1F2B-9BA2-F646-9B36-895437B97DC3}"/>
          </ac:inkMkLst>
        </pc:inkChg>
        <pc:inkChg chg="add del">
          <ac:chgData name="Ela Ipek" userId="7943fdbd-28ff-4152-a632-d887e87e4e80" providerId="ADAL" clId="{F590C66E-FED2-3E41-89DF-662FFB600263}" dt="2021-09-09T09:04:10.953" v="1972"/>
          <ac:inkMkLst>
            <pc:docMk/>
            <pc:sldMk cId="1495023690" sldId="266"/>
            <ac:inkMk id="221" creationId="{FAD4BD5C-7EC1-E449-A714-68EA59782BEE}"/>
          </ac:inkMkLst>
        </pc:inkChg>
        <pc:inkChg chg="add del">
          <ac:chgData name="Ela Ipek" userId="7943fdbd-28ff-4152-a632-d887e87e4e80" providerId="ADAL" clId="{F590C66E-FED2-3E41-89DF-662FFB600263}" dt="2021-09-09T09:04:21.103" v="2008"/>
          <ac:inkMkLst>
            <pc:docMk/>
            <pc:sldMk cId="1495023690" sldId="266"/>
            <ac:inkMk id="222" creationId="{2FCE2E1E-48F1-6141-86CD-228C45AF8F61}"/>
          </ac:inkMkLst>
        </pc:inkChg>
        <pc:inkChg chg="add del topLvl">
          <ac:chgData name="Ela Ipek" userId="7943fdbd-28ff-4152-a632-d887e87e4e80" providerId="ADAL" clId="{F590C66E-FED2-3E41-89DF-662FFB600263}" dt="2021-09-09T09:04:11.079" v="1994"/>
          <ac:inkMkLst>
            <pc:docMk/>
            <pc:sldMk cId="1495023690" sldId="266"/>
            <ac:inkMk id="223" creationId="{D1315066-F3F2-584C-B03F-67226BDA6FDC}"/>
          </ac:inkMkLst>
        </pc:inkChg>
        <pc:inkChg chg="add del topLvl">
          <ac:chgData name="Ela Ipek" userId="7943fdbd-28ff-4152-a632-d887e87e4e80" providerId="ADAL" clId="{F590C66E-FED2-3E41-89DF-662FFB600263}" dt="2021-09-09T09:04:10.994" v="1979"/>
          <ac:inkMkLst>
            <pc:docMk/>
            <pc:sldMk cId="1495023690" sldId="266"/>
            <ac:inkMk id="224" creationId="{106D0231-9DAB-D540-9263-09AFFACC79DB}"/>
          </ac:inkMkLst>
        </pc:inkChg>
        <pc:inkChg chg="add del">
          <ac:chgData name="Ela Ipek" userId="7943fdbd-28ff-4152-a632-d887e87e4e80" providerId="ADAL" clId="{F590C66E-FED2-3E41-89DF-662FFB600263}" dt="2021-09-09T09:04:10.988" v="1978"/>
          <ac:inkMkLst>
            <pc:docMk/>
            <pc:sldMk cId="1495023690" sldId="266"/>
            <ac:inkMk id="225" creationId="{DB956DA3-592B-7C4C-A2AB-77A3E69366FE}"/>
          </ac:inkMkLst>
        </pc:inkChg>
        <pc:inkChg chg="add del">
          <ac:chgData name="Ela Ipek" userId="7943fdbd-28ff-4152-a632-d887e87e4e80" providerId="ADAL" clId="{F590C66E-FED2-3E41-89DF-662FFB600263}" dt="2021-09-09T09:04:10.895" v="1963"/>
          <ac:inkMkLst>
            <pc:docMk/>
            <pc:sldMk cId="1495023690" sldId="266"/>
            <ac:inkMk id="226" creationId="{0A3A619D-007A-8B41-B6F3-A83622E942C4}"/>
          </ac:inkMkLst>
        </pc:inkChg>
        <pc:inkChg chg="add del">
          <ac:chgData name="Ela Ipek" userId="7943fdbd-28ff-4152-a632-d887e87e4e80" providerId="ADAL" clId="{F590C66E-FED2-3E41-89DF-662FFB600263}" dt="2021-09-09T09:04:10.927" v="1968"/>
          <ac:inkMkLst>
            <pc:docMk/>
            <pc:sldMk cId="1495023690" sldId="266"/>
            <ac:inkMk id="227" creationId="{D823233B-EEEC-C049-BD61-BCFCF15C0F22}"/>
          </ac:inkMkLst>
        </pc:inkChg>
        <pc:inkChg chg="add del">
          <ac:chgData name="Ela Ipek" userId="7943fdbd-28ff-4152-a632-d887e87e4e80" providerId="ADAL" clId="{F590C66E-FED2-3E41-89DF-662FFB600263}" dt="2021-09-09T09:04:10.983" v="1977"/>
          <ac:inkMkLst>
            <pc:docMk/>
            <pc:sldMk cId="1495023690" sldId="266"/>
            <ac:inkMk id="228" creationId="{EC68EF77-CA45-A844-9D96-FC936649887F}"/>
          </ac:inkMkLst>
        </pc:inkChg>
        <pc:inkChg chg="add del topLvl">
          <ac:chgData name="Ela Ipek" userId="7943fdbd-28ff-4152-a632-d887e87e4e80" providerId="ADAL" clId="{F590C66E-FED2-3E41-89DF-662FFB600263}" dt="2021-09-09T09:04:21.398" v="2053"/>
          <ac:inkMkLst>
            <pc:docMk/>
            <pc:sldMk cId="1495023690" sldId="266"/>
            <ac:inkMk id="229" creationId="{E7B1D2C8-9D56-BE4D-B3D5-DB9EF6B94E05}"/>
          </ac:inkMkLst>
        </pc:inkChg>
        <pc:inkChg chg="add del">
          <ac:chgData name="Ela Ipek" userId="7943fdbd-28ff-4152-a632-d887e87e4e80" providerId="ADAL" clId="{F590C66E-FED2-3E41-89DF-662FFB600263}" dt="2021-09-09T09:04:11.062" v="1991"/>
          <ac:inkMkLst>
            <pc:docMk/>
            <pc:sldMk cId="1495023690" sldId="266"/>
            <ac:inkMk id="230" creationId="{0A8507A3-2C3F-8A43-BACF-3595DC3ECFE3}"/>
          </ac:inkMkLst>
        </pc:inkChg>
        <pc:inkChg chg="add del topLvl">
          <ac:chgData name="Ela Ipek" userId="7943fdbd-28ff-4152-a632-d887e87e4e80" providerId="ADAL" clId="{F590C66E-FED2-3E41-89DF-662FFB600263}" dt="2021-09-09T09:04:11.045" v="1988"/>
          <ac:inkMkLst>
            <pc:docMk/>
            <pc:sldMk cId="1495023690" sldId="266"/>
            <ac:inkMk id="231" creationId="{7BACE065-1157-3648-ABBF-3F973DEAB069}"/>
          </ac:inkMkLst>
        </pc:inkChg>
        <pc:inkChg chg="add del">
          <ac:chgData name="Ela Ipek" userId="7943fdbd-28ff-4152-a632-d887e87e4e80" providerId="ADAL" clId="{F590C66E-FED2-3E41-89DF-662FFB600263}" dt="2021-09-09T09:04:11.072" v="1993"/>
          <ac:inkMkLst>
            <pc:docMk/>
            <pc:sldMk cId="1495023690" sldId="266"/>
            <ac:inkMk id="232" creationId="{01478F48-03B3-2A43-8E23-1C3D3E325476}"/>
          </ac:inkMkLst>
        </pc:inkChg>
        <pc:inkChg chg="add del">
          <ac:chgData name="Ela Ipek" userId="7943fdbd-28ff-4152-a632-d887e87e4e80" providerId="ADAL" clId="{F590C66E-FED2-3E41-89DF-662FFB600263}" dt="2021-09-09T09:04:10.933" v="1969"/>
          <ac:inkMkLst>
            <pc:docMk/>
            <pc:sldMk cId="1495023690" sldId="266"/>
            <ac:inkMk id="233" creationId="{DA3AF9DB-E0B3-1F48-BE9C-2512FDACA2A2}"/>
          </ac:inkMkLst>
        </pc:inkChg>
        <pc:inkChg chg="add del">
          <ac:chgData name="Ela Ipek" userId="7943fdbd-28ff-4152-a632-d887e87e4e80" providerId="ADAL" clId="{F590C66E-FED2-3E41-89DF-662FFB600263}" dt="2021-09-09T09:04:10.914" v="1966"/>
          <ac:inkMkLst>
            <pc:docMk/>
            <pc:sldMk cId="1495023690" sldId="266"/>
            <ac:inkMk id="234" creationId="{B857847C-79B7-FC4B-B30E-9995711C5AA6}"/>
          </ac:inkMkLst>
        </pc:inkChg>
        <pc:inkChg chg="add del">
          <ac:chgData name="Ela Ipek" userId="7943fdbd-28ff-4152-a632-d887e87e4e80" providerId="ADAL" clId="{F590C66E-FED2-3E41-89DF-662FFB600263}" dt="2021-09-09T09:04:21.130" v="2011"/>
          <ac:inkMkLst>
            <pc:docMk/>
            <pc:sldMk cId="1495023690" sldId="266"/>
            <ac:inkMk id="235" creationId="{7E29682A-242E-0B48-A0CE-CE5A489E5104}"/>
          </ac:inkMkLst>
        </pc:inkChg>
        <pc:inkChg chg="add del topLvl">
          <ac:chgData name="Ela Ipek" userId="7943fdbd-28ff-4152-a632-d887e87e4e80" providerId="ADAL" clId="{F590C66E-FED2-3E41-89DF-662FFB600263}" dt="2021-09-09T09:04:21.346" v="2044"/>
          <ac:inkMkLst>
            <pc:docMk/>
            <pc:sldMk cId="1495023690" sldId="266"/>
            <ac:inkMk id="236" creationId="{EB36CAC2-7711-0645-A9EE-E24A884E62C7}"/>
          </ac:inkMkLst>
        </pc:inkChg>
        <pc:inkChg chg="add del">
          <ac:chgData name="Ela Ipek" userId="7943fdbd-28ff-4152-a632-d887e87e4e80" providerId="ADAL" clId="{F590C66E-FED2-3E41-89DF-662FFB600263}" dt="2021-09-09T09:04:21.478" v="2069"/>
          <ac:inkMkLst>
            <pc:docMk/>
            <pc:sldMk cId="1495023690" sldId="266"/>
            <ac:inkMk id="237" creationId="{4438C4E7-193B-EC4D-AA03-62B3376480AA}"/>
          </ac:inkMkLst>
        </pc:inkChg>
        <pc:inkChg chg="add del">
          <ac:chgData name="Ela Ipek" userId="7943fdbd-28ff-4152-a632-d887e87e4e80" providerId="ADAL" clId="{F590C66E-FED2-3E41-89DF-662FFB600263}" dt="2021-09-09T09:04:21.074" v="2004"/>
          <ac:inkMkLst>
            <pc:docMk/>
            <pc:sldMk cId="1495023690" sldId="266"/>
            <ac:inkMk id="238" creationId="{C3216B0C-4CB2-854E-8EBC-615129E9C22A}"/>
          </ac:inkMkLst>
        </pc:inkChg>
        <pc:inkChg chg="add del">
          <ac:chgData name="Ela Ipek" userId="7943fdbd-28ff-4152-a632-d887e87e4e80" providerId="ADAL" clId="{F590C66E-FED2-3E41-89DF-662FFB600263}" dt="2021-09-09T09:04:10.940" v="1970"/>
          <ac:inkMkLst>
            <pc:docMk/>
            <pc:sldMk cId="1495023690" sldId="266"/>
            <ac:inkMk id="239" creationId="{682F2D86-2B00-EF4B-ACB8-22EC819DBF71}"/>
          </ac:inkMkLst>
        </pc:inkChg>
        <pc:inkChg chg="add del topLvl">
          <ac:chgData name="Ela Ipek" userId="7943fdbd-28ff-4152-a632-d887e87e4e80" providerId="ADAL" clId="{F590C66E-FED2-3E41-89DF-662FFB600263}" dt="2021-09-09T09:04:11.051" v="1989"/>
          <ac:inkMkLst>
            <pc:docMk/>
            <pc:sldMk cId="1495023690" sldId="266"/>
            <ac:inkMk id="245" creationId="{8C9613F7-4886-3741-AF4F-51A60520A2F9}"/>
          </ac:inkMkLst>
        </pc:inkChg>
        <pc:inkChg chg="add del topLvl">
          <ac:chgData name="Ela Ipek" userId="7943fdbd-28ff-4152-a632-d887e87e4e80" providerId="ADAL" clId="{F590C66E-FED2-3E41-89DF-662FFB600263}" dt="2021-09-09T09:04:10.960" v="1973"/>
          <ac:inkMkLst>
            <pc:docMk/>
            <pc:sldMk cId="1495023690" sldId="266"/>
            <ac:inkMk id="246" creationId="{5C74AFB7-3428-0F42-A0D8-A341192B5F5D}"/>
          </ac:inkMkLst>
        </pc:inkChg>
        <pc:inkChg chg="add del topLvl">
          <ac:chgData name="Ela Ipek" userId="7943fdbd-28ff-4152-a632-d887e87e4e80" providerId="ADAL" clId="{F590C66E-FED2-3E41-89DF-662FFB600263}" dt="2021-09-09T09:04:21.065" v="2002"/>
          <ac:inkMkLst>
            <pc:docMk/>
            <pc:sldMk cId="1495023690" sldId="266"/>
            <ac:inkMk id="247" creationId="{6F29351D-5557-5D4D-AB0D-4C5A9B7B36C4}"/>
          </ac:inkMkLst>
        </pc:inkChg>
        <pc:inkChg chg="add del topLvl">
          <ac:chgData name="Ela Ipek" userId="7943fdbd-28ff-4152-a632-d887e87e4e80" providerId="ADAL" clId="{F590C66E-FED2-3E41-89DF-662FFB600263}" dt="2021-09-09T09:04:10.901" v="1964"/>
          <ac:inkMkLst>
            <pc:docMk/>
            <pc:sldMk cId="1495023690" sldId="266"/>
            <ac:inkMk id="248" creationId="{D298E2B3-2F80-6544-8975-9C90BFECB019}"/>
          </ac:inkMkLst>
        </pc:inkChg>
        <pc:inkChg chg="add del topLvl">
          <ac:chgData name="Ela Ipek" userId="7943fdbd-28ff-4152-a632-d887e87e4e80" providerId="ADAL" clId="{F590C66E-FED2-3E41-89DF-662FFB600263}" dt="2021-09-09T09:04:21.387" v="2051"/>
          <ac:inkMkLst>
            <pc:docMk/>
            <pc:sldMk cId="1495023690" sldId="266"/>
            <ac:inkMk id="249" creationId="{E876E0A3-1812-FB48-88CC-605F36392552}"/>
          </ac:inkMkLst>
        </pc:inkChg>
        <pc:inkChg chg="add del topLvl">
          <ac:chgData name="Ela Ipek" userId="7943fdbd-28ff-4152-a632-d887e87e4e80" providerId="ADAL" clId="{F590C66E-FED2-3E41-89DF-662FFB600263}" dt="2021-09-09T09:04:11.017" v="1982"/>
          <ac:inkMkLst>
            <pc:docMk/>
            <pc:sldMk cId="1495023690" sldId="266"/>
            <ac:inkMk id="250" creationId="{77FECB6F-A20A-DB4A-BACD-19DFC37BDBB0}"/>
          </ac:inkMkLst>
        </pc:inkChg>
        <pc:inkChg chg="add del topLvl">
          <ac:chgData name="Ela Ipek" userId="7943fdbd-28ff-4152-a632-d887e87e4e80" providerId="ADAL" clId="{F590C66E-FED2-3E41-89DF-662FFB600263}" dt="2021-09-09T09:04:10.920" v="1967"/>
          <ac:inkMkLst>
            <pc:docMk/>
            <pc:sldMk cId="1495023690" sldId="266"/>
            <ac:inkMk id="251" creationId="{D340F537-F1D5-D440-B90C-2F0E64F1961F}"/>
          </ac:inkMkLst>
        </pc:inkChg>
        <pc:inkChg chg="add del topLvl">
          <ac:chgData name="Ela Ipek" userId="7943fdbd-28ff-4152-a632-d887e87e4e80" providerId="ADAL" clId="{F590C66E-FED2-3E41-89DF-662FFB600263}" dt="2021-09-09T09:04:10.947" v="1971"/>
          <ac:inkMkLst>
            <pc:docMk/>
            <pc:sldMk cId="1495023690" sldId="266"/>
            <ac:inkMk id="252" creationId="{D0DFA42D-BF34-1C42-9D0D-78231D55BC76}"/>
          </ac:inkMkLst>
        </pc:inkChg>
        <pc:inkChg chg="add del topLvl">
          <ac:chgData name="Ela Ipek" userId="7943fdbd-28ff-4152-a632-d887e87e4e80" providerId="ADAL" clId="{F590C66E-FED2-3E41-89DF-662FFB600263}" dt="2021-09-09T09:04:10.971" v="1975"/>
          <ac:inkMkLst>
            <pc:docMk/>
            <pc:sldMk cId="1495023690" sldId="266"/>
            <ac:inkMk id="253" creationId="{5C4F0D75-EEBD-3C47-8149-0409BE043D22}"/>
          </ac:inkMkLst>
        </pc:inkChg>
        <pc:inkChg chg="add del topLvl">
          <ac:chgData name="Ela Ipek" userId="7943fdbd-28ff-4152-a632-d887e87e4e80" providerId="ADAL" clId="{F590C66E-FED2-3E41-89DF-662FFB600263}" dt="2021-09-09T09:04:11.001" v="1980"/>
          <ac:inkMkLst>
            <pc:docMk/>
            <pc:sldMk cId="1495023690" sldId="266"/>
            <ac:inkMk id="254" creationId="{913D979A-F70A-404F-B013-5A69CF7CAADF}"/>
          </ac:inkMkLst>
        </pc:inkChg>
        <pc:inkChg chg="add del topLvl">
          <ac:chgData name="Ela Ipek" userId="7943fdbd-28ff-4152-a632-d887e87e4e80" providerId="ADAL" clId="{F590C66E-FED2-3E41-89DF-662FFB600263}" dt="2021-09-09T09:04:10.907" v="1965"/>
          <ac:inkMkLst>
            <pc:docMk/>
            <pc:sldMk cId="1495023690" sldId="266"/>
            <ac:inkMk id="255" creationId="{D210EA9E-2EDD-4C4C-8514-9C977B89F702}"/>
          </ac:inkMkLst>
        </pc:inkChg>
        <pc:inkChg chg="add del">
          <ac:chgData name="Ela Ipek" userId="7943fdbd-28ff-4152-a632-d887e87e4e80" providerId="ADAL" clId="{F590C66E-FED2-3E41-89DF-662FFB600263}" dt="2021-09-09T09:04:21.204" v="2022"/>
          <ac:inkMkLst>
            <pc:docMk/>
            <pc:sldMk cId="1495023690" sldId="266"/>
            <ac:inkMk id="256" creationId="{56D829C5-36B6-9447-B53D-6516EC240BC6}"/>
          </ac:inkMkLst>
        </pc:inkChg>
        <pc:inkChg chg="add del topLvl">
          <ac:chgData name="Ela Ipek" userId="7943fdbd-28ff-4152-a632-d887e87e4e80" providerId="ADAL" clId="{F590C66E-FED2-3E41-89DF-662FFB600263}" dt="2021-09-09T09:04:21.450" v="2063"/>
          <ac:inkMkLst>
            <pc:docMk/>
            <pc:sldMk cId="1495023690" sldId="266"/>
            <ac:inkMk id="257" creationId="{42F02BB4-CB5F-9D46-AB61-C96C7768F46E}"/>
          </ac:inkMkLst>
        </pc:inkChg>
        <pc:inkChg chg="add del">
          <ac:chgData name="Ela Ipek" userId="7943fdbd-28ff-4152-a632-d887e87e4e80" providerId="ADAL" clId="{F590C66E-FED2-3E41-89DF-662FFB600263}" dt="2021-09-09T09:04:21.068" v="2003"/>
          <ac:inkMkLst>
            <pc:docMk/>
            <pc:sldMk cId="1495023690" sldId="266"/>
            <ac:inkMk id="258" creationId="{88D7C6EA-2BF7-0A46-A29A-DCC7E09A3A2B}"/>
          </ac:inkMkLst>
        </pc:inkChg>
        <pc:inkChg chg="add del topLvl">
          <ac:chgData name="Ela Ipek" userId="7943fdbd-28ff-4152-a632-d887e87e4e80" providerId="ADAL" clId="{F590C66E-FED2-3E41-89DF-662FFB600263}" dt="2021-09-09T09:04:21.292" v="2035"/>
          <ac:inkMkLst>
            <pc:docMk/>
            <pc:sldMk cId="1495023690" sldId="266"/>
            <ac:inkMk id="259" creationId="{8670A3C1-277C-5147-8424-6532E3A3591C}"/>
          </ac:inkMkLst>
        </pc:inkChg>
        <pc:inkChg chg="add del topLvl">
          <ac:chgData name="Ela Ipek" userId="7943fdbd-28ff-4152-a632-d887e87e4e80" providerId="ADAL" clId="{F590C66E-FED2-3E41-89DF-662FFB600263}" dt="2021-09-09T09:04:21.219" v="2024"/>
          <ac:inkMkLst>
            <pc:docMk/>
            <pc:sldMk cId="1495023690" sldId="266"/>
            <ac:inkMk id="260" creationId="{1DF05EDB-D566-3F44-9983-F49DD4B15C15}"/>
          </ac:inkMkLst>
        </pc:inkChg>
        <pc:inkChg chg="add del topLvl">
          <ac:chgData name="Ela Ipek" userId="7943fdbd-28ff-4152-a632-d887e87e4e80" providerId="ADAL" clId="{F590C66E-FED2-3E41-89DF-662FFB600263}" dt="2021-09-09T09:04:11.067" v="1992"/>
          <ac:inkMkLst>
            <pc:docMk/>
            <pc:sldMk cId="1495023690" sldId="266"/>
            <ac:inkMk id="261" creationId="{D6676557-CD62-3049-821A-B3715FC6FAD2}"/>
          </ac:inkMkLst>
        </pc:inkChg>
        <pc:inkChg chg="add del">
          <ac:chgData name="Ela Ipek" userId="7943fdbd-28ff-4152-a632-d887e87e4e80" providerId="ADAL" clId="{F590C66E-FED2-3E41-89DF-662FFB600263}" dt="2021-09-09T09:04:11.034" v="1985"/>
          <ac:inkMkLst>
            <pc:docMk/>
            <pc:sldMk cId="1495023690" sldId="266"/>
            <ac:inkMk id="262" creationId="{6B8CADFA-EA77-6A4C-A74A-79C678DA06FB}"/>
          </ac:inkMkLst>
        </pc:inkChg>
        <pc:inkChg chg="add del topLvl">
          <ac:chgData name="Ela Ipek" userId="7943fdbd-28ff-4152-a632-d887e87e4e80" providerId="ADAL" clId="{F590C66E-FED2-3E41-89DF-662FFB600263}" dt="2021-09-09T09:04:21.092" v="2006"/>
          <ac:inkMkLst>
            <pc:docMk/>
            <pc:sldMk cId="1495023690" sldId="266"/>
            <ac:inkMk id="263" creationId="{476F6CF8-A0CD-C44A-91EF-9BCD6E7481E8}"/>
          </ac:inkMkLst>
        </pc:inkChg>
        <pc:inkChg chg="add del topLvl">
          <ac:chgData name="Ela Ipek" userId="7943fdbd-28ff-4152-a632-d887e87e4e80" providerId="ADAL" clId="{F590C66E-FED2-3E41-89DF-662FFB600263}" dt="2021-09-09T09:04:21.257" v="2030"/>
          <ac:inkMkLst>
            <pc:docMk/>
            <pc:sldMk cId="1495023690" sldId="266"/>
            <ac:inkMk id="264" creationId="{8E74F0F0-3298-024F-88B1-27A801098705}"/>
          </ac:inkMkLst>
        </pc:inkChg>
        <pc:inkChg chg="add del topLvl">
          <ac:chgData name="Ela Ipek" userId="7943fdbd-28ff-4152-a632-d887e87e4e80" providerId="ADAL" clId="{F590C66E-FED2-3E41-89DF-662FFB600263}" dt="2021-09-09T09:04:11.009" v="1981"/>
          <ac:inkMkLst>
            <pc:docMk/>
            <pc:sldMk cId="1495023690" sldId="266"/>
            <ac:inkMk id="265" creationId="{2FC060BA-79A4-134C-8631-8EF2FEF5E2CB}"/>
          </ac:inkMkLst>
        </pc:inkChg>
        <pc:inkChg chg="add del">
          <ac:chgData name="Ela Ipek" userId="7943fdbd-28ff-4152-a632-d887e87e4e80" providerId="ADAL" clId="{F590C66E-FED2-3E41-89DF-662FFB600263}" dt="2021-09-09T09:03:15.846" v="1877"/>
          <ac:inkMkLst>
            <pc:docMk/>
            <pc:sldMk cId="1495023690" sldId="266"/>
            <ac:inkMk id="271" creationId="{8DD21BB2-E1F1-C042-8C10-B31B44E208D9}"/>
          </ac:inkMkLst>
        </pc:inkChg>
        <pc:inkChg chg="add del">
          <ac:chgData name="Ela Ipek" userId="7943fdbd-28ff-4152-a632-d887e87e4e80" providerId="ADAL" clId="{F590C66E-FED2-3E41-89DF-662FFB600263}" dt="2021-09-09T09:04:21.135" v="2012"/>
          <ac:inkMkLst>
            <pc:docMk/>
            <pc:sldMk cId="1495023690" sldId="266"/>
            <ac:inkMk id="272" creationId="{8B55EA82-C34D-FC40-898F-DF9A3701882F}"/>
          </ac:inkMkLst>
        </pc:inkChg>
        <pc:inkChg chg="add del topLvl">
          <ac:chgData name="Ela Ipek" userId="7943fdbd-28ff-4152-a632-d887e87e4e80" providerId="ADAL" clId="{F590C66E-FED2-3E41-89DF-662FFB600263}" dt="2021-09-09T09:04:21.454" v="2064"/>
          <ac:inkMkLst>
            <pc:docMk/>
            <pc:sldMk cId="1495023690" sldId="266"/>
            <ac:inkMk id="273" creationId="{BC1D1D7A-04D5-B74A-B676-7783D1CED032}"/>
          </ac:inkMkLst>
        </pc:inkChg>
        <pc:inkChg chg="add del">
          <ac:chgData name="Ela Ipek" userId="7943fdbd-28ff-4152-a632-d887e87e4e80" providerId="ADAL" clId="{F590C66E-FED2-3E41-89DF-662FFB600263}" dt="2021-09-09T09:04:11.041" v="1987"/>
          <ac:inkMkLst>
            <pc:docMk/>
            <pc:sldMk cId="1495023690" sldId="266"/>
            <ac:inkMk id="274" creationId="{9B800C8A-636D-9A4C-A3B6-E342ACAAF402}"/>
          </ac:inkMkLst>
        </pc:inkChg>
        <pc:inkChg chg="add del topLvl">
          <ac:chgData name="Ela Ipek" userId="7943fdbd-28ff-4152-a632-d887e87e4e80" providerId="ADAL" clId="{F590C66E-FED2-3E41-89DF-662FFB600263}" dt="2021-09-09T09:04:21.230" v="2026"/>
          <ac:inkMkLst>
            <pc:docMk/>
            <pc:sldMk cId="1495023690" sldId="266"/>
            <ac:inkMk id="275" creationId="{F0BF94FA-16CF-874A-AADF-DB41DB10C546}"/>
          </ac:inkMkLst>
        </pc:inkChg>
        <pc:inkChg chg="add del topLvl">
          <ac:chgData name="Ela Ipek" userId="7943fdbd-28ff-4152-a632-d887e87e4e80" providerId="ADAL" clId="{F590C66E-FED2-3E41-89DF-662FFB600263}" dt="2021-09-09T09:04:21.326" v="2041"/>
          <ac:inkMkLst>
            <pc:docMk/>
            <pc:sldMk cId="1495023690" sldId="266"/>
            <ac:inkMk id="276" creationId="{9BE51F2C-2EBA-2D4F-8982-2C84B8361E9F}"/>
          </ac:inkMkLst>
        </pc:inkChg>
        <pc:inkChg chg="add del topLvl">
          <ac:chgData name="Ela Ipek" userId="7943fdbd-28ff-4152-a632-d887e87e4e80" providerId="ADAL" clId="{F590C66E-FED2-3E41-89DF-662FFB600263}" dt="2021-09-09T09:04:21.402" v="2054"/>
          <ac:inkMkLst>
            <pc:docMk/>
            <pc:sldMk cId="1495023690" sldId="266"/>
            <ac:inkMk id="277" creationId="{26611495-8012-204F-B336-DE2F4CF45160}"/>
          </ac:inkMkLst>
        </pc:inkChg>
        <pc:inkChg chg="add del">
          <ac:chgData name="Ela Ipek" userId="7943fdbd-28ff-4152-a632-d887e87e4e80" providerId="ADAL" clId="{F590C66E-FED2-3E41-89DF-662FFB600263}" dt="2021-09-09T09:04:09.449" v="1944"/>
          <ac:inkMkLst>
            <pc:docMk/>
            <pc:sldMk cId="1495023690" sldId="266"/>
            <ac:inkMk id="282" creationId="{67C7EDD8-9822-5444-AAD5-B9A7ECA560A7}"/>
          </ac:inkMkLst>
        </pc:inkChg>
        <pc:inkChg chg="add">
          <ac:chgData name="Ela Ipek" userId="7943fdbd-28ff-4152-a632-d887e87e4e80" providerId="ADAL" clId="{F590C66E-FED2-3E41-89DF-662FFB600263}" dt="2021-09-09T09:04:04.863" v="1907"/>
          <ac:inkMkLst>
            <pc:docMk/>
            <pc:sldMk cId="1495023690" sldId="266"/>
            <ac:inkMk id="283" creationId="{67060E2A-A541-D44D-9CFB-76AA4298DABE}"/>
          </ac:inkMkLst>
        </pc:inkChg>
        <pc:inkChg chg="add">
          <ac:chgData name="Ela Ipek" userId="7943fdbd-28ff-4152-a632-d887e87e4e80" providerId="ADAL" clId="{F590C66E-FED2-3E41-89DF-662FFB600263}" dt="2021-09-09T09:04:05.031" v="1908"/>
          <ac:inkMkLst>
            <pc:docMk/>
            <pc:sldMk cId="1495023690" sldId="266"/>
            <ac:inkMk id="284" creationId="{96444E1C-9721-B945-B700-D862D40C38EC}"/>
          </ac:inkMkLst>
        </pc:inkChg>
        <pc:inkChg chg="add del">
          <ac:chgData name="Ela Ipek" userId="7943fdbd-28ff-4152-a632-d887e87e4e80" providerId="ADAL" clId="{F590C66E-FED2-3E41-89DF-662FFB600263}" dt="2021-09-09T09:04:49.082" v="2105"/>
          <ac:inkMkLst>
            <pc:docMk/>
            <pc:sldMk cId="1495023690" sldId="266"/>
            <ac:inkMk id="285" creationId="{07D4A49F-8126-AD48-B329-B62177F8E8F3}"/>
          </ac:inkMkLst>
        </pc:inkChg>
        <pc:inkChg chg="add del">
          <ac:chgData name="Ela Ipek" userId="7943fdbd-28ff-4152-a632-d887e87e4e80" providerId="ADAL" clId="{F590C66E-FED2-3E41-89DF-662FFB600263}" dt="2021-09-09T09:04:49.050" v="2101"/>
          <ac:inkMkLst>
            <pc:docMk/>
            <pc:sldMk cId="1495023690" sldId="266"/>
            <ac:inkMk id="286" creationId="{F4B36596-6357-3E47-AA52-2F262221DA8E}"/>
          </ac:inkMkLst>
        </pc:inkChg>
        <pc:inkChg chg="add del">
          <ac:chgData name="Ela Ipek" userId="7943fdbd-28ff-4152-a632-d887e87e4e80" providerId="ADAL" clId="{F590C66E-FED2-3E41-89DF-662FFB600263}" dt="2021-09-09T09:04:49.031" v="2098"/>
          <ac:inkMkLst>
            <pc:docMk/>
            <pc:sldMk cId="1495023690" sldId="266"/>
            <ac:inkMk id="287" creationId="{66E54A26-47BA-8B4D-AD1D-5E3D28507FBE}"/>
          </ac:inkMkLst>
        </pc:inkChg>
        <pc:inkChg chg="add del">
          <ac:chgData name="Ela Ipek" userId="7943fdbd-28ff-4152-a632-d887e87e4e80" providerId="ADAL" clId="{F590C66E-FED2-3E41-89DF-662FFB600263}" dt="2021-09-09T09:04:49.144" v="2114"/>
          <ac:inkMkLst>
            <pc:docMk/>
            <pc:sldMk cId="1495023690" sldId="266"/>
            <ac:inkMk id="288" creationId="{478A9A03-718E-1E49-B10E-D9EE3DFEAB43}"/>
          </ac:inkMkLst>
        </pc:inkChg>
        <pc:inkChg chg="add del">
          <ac:chgData name="Ela Ipek" userId="7943fdbd-28ff-4152-a632-d887e87e4e80" providerId="ADAL" clId="{F590C66E-FED2-3E41-89DF-662FFB600263}" dt="2021-09-09T09:04:49.046" v="2100"/>
          <ac:inkMkLst>
            <pc:docMk/>
            <pc:sldMk cId="1495023690" sldId="266"/>
            <ac:inkMk id="289" creationId="{0ACC198B-1A98-4B40-9259-C76BC03B4F1E}"/>
          </ac:inkMkLst>
        </pc:inkChg>
        <pc:inkChg chg="add del">
          <ac:chgData name="Ela Ipek" userId="7943fdbd-28ff-4152-a632-d887e87e4e80" providerId="ADAL" clId="{F590C66E-FED2-3E41-89DF-662FFB600263}" dt="2021-09-09T09:04:49.058" v="2102"/>
          <ac:inkMkLst>
            <pc:docMk/>
            <pc:sldMk cId="1495023690" sldId="266"/>
            <ac:inkMk id="290" creationId="{C2C5AD98-2F8D-A141-B63F-37156C230EC5}"/>
          </ac:inkMkLst>
        </pc:inkChg>
        <pc:inkChg chg="add del">
          <ac:chgData name="Ela Ipek" userId="7943fdbd-28ff-4152-a632-d887e87e4e80" providerId="ADAL" clId="{F590C66E-FED2-3E41-89DF-662FFB600263}" dt="2021-09-09T09:04:49.128" v="2111"/>
          <ac:inkMkLst>
            <pc:docMk/>
            <pc:sldMk cId="1495023690" sldId="266"/>
            <ac:inkMk id="291" creationId="{7E3C0901-115E-1A42-918A-5DE0471FCC0E}"/>
          </ac:inkMkLst>
        </pc:inkChg>
        <pc:inkChg chg="add del">
          <ac:chgData name="Ela Ipek" userId="7943fdbd-28ff-4152-a632-d887e87e4e80" providerId="ADAL" clId="{F590C66E-FED2-3E41-89DF-662FFB600263}" dt="2021-09-09T09:04:49.089" v="2106"/>
          <ac:inkMkLst>
            <pc:docMk/>
            <pc:sldMk cId="1495023690" sldId="266"/>
            <ac:inkMk id="292" creationId="{5BDA598E-90B1-F64C-B597-127A3AF7B1FB}"/>
          </ac:inkMkLst>
        </pc:inkChg>
        <pc:inkChg chg="add del topLvl">
          <ac:chgData name="Ela Ipek" userId="7943fdbd-28ff-4152-a632-d887e87e4e80" providerId="ADAL" clId="{F590C66E-FED2-3E41-89DF-662FFB600263}" dt="2021-09-09T09:04:49.159" v="2117"/>
          <ac:inkMkLst>
            <pc:docMk/>
            <pc:sldMk cId="1495023690" sldId="266"/>
            <ac:inkMk id="293" creationId="{5A4DA905-E801-9440-B4CA-7559BA5FED3E}"/>
          </ac:inkMkLst>
        </pc:inkChg>
        <pc:inkChg chg="add del topLvl">
          <ac:chgData name="Ela Ipek" userId="7943fdbd-28ff-4152-a632-d887e87e4e80" providerId="ADAL" clId="{F590C66E-FED2-3E41-89DF-662FFB600263}" dt="2021-09-09T09:04:49.151" v="2115"/>
          <ac:inkMkLst>
            <pc:docMk/>
            <pc:sldMk cId="1495023690" sldId="266"/>
            <ac:inkMk id="294" creationId="{B6FF5804-4072-224B-9FDD-BD20C0FCB77C}"/>
          </ac:inkMkLst>
        </pc:inkChg>
        <pc:inkChg chg="add del topLvl">
          <ac:chgData name="Ela Ipek" userId="7943fdbd-28ff-4152-a632-d887e87e4e80" providerId="ADAL" clId="{F590C66E-FED2-3E41-89DF-662FFB600263}" dt="2021-09-09T09:04:49.155" v="2116"/>
          <ac:inkMkLst>
            <pc:docMk/>
            <pc:sldMk cId="1495023690" sldId="266"/>
            <ac:inkMk id="295" creationId="{468B4DB2-2BDB-6F4F-942A-A301908DCB8D}"/>
          </ac:inkMkLst>
        </pc:inkChg>
        <pc:inkChg chg="add del">
          <ac:chgData name="Ela Ipek" userId="7943fdbd-28ff-4152-a632-d887e87e4e80" providerId="ADAL" clId="{F590C66E-FED2-3E41-89DF-662FFB600263}" dt="2021-09-09T09:04:49.066" v="2103"/>
          <ac:inkMkLst>
            <pc:docMk/>
            <pc:sldMk cId="1495023690" sldId="266"/>
            <ac:inkMk id="296" creationId="{7F03A0EB-D416-5743-82BC-5DC5FE5EE428}"/>
          </ac:inkMkLst>
        </pc:inkChg>
        <pc:inkChg chg="add del">
          <ac:chgData name="Ela Ipek" userId="7943fdbd-28ff-4152-a632-d887e87e4e80" providerId="ADAL" clId="{F590C66E-FED2-3E41-89DF-662FFB600263}" dt="2021-09-09T09:04:49.113" v="2109"/>
          <ac:inkMkLst>
            <pc:docMk/>
            <pc:sldMk cId="1495023690" sldId="266"/>
            <ac:inkMk id="297" creationId="{A3DC7F22-2E55-0849-B43F-2FB9F412E746}"/>
          </ac:inkMkLst>
        </pc:inkChg>
        <pc:inkChg chg="add del">
          <ac:chgData name="Ela Ipek" userId="7943fdbd-28ff-4152-a632-d887e87e4e80" providerId="ADAL" clId="{F590C66E-FED2-3E41-89DF-662FFB600263}" dt="2021-09-09T09:04:49.133" v="2112"/>
          <ac:inkMkLst>
            <pc:docMk/>
            <pc:sldMk cId="1495023690" sldId="266"/>
            <ac:inkMk id="298" creationId="{6B0560BD-739A-AA4F-9784-0BF4A9EE50D4}"/>
          </ac:inkMkLst>
        </pc:inkChg>
        <pc:inkChg chg="add del">
          <ac:chgData name="Ela Ipek" userId="7943fdbd-28ff-4152-a632-d887e87e4e80" providerId="ADAL" clId="{F590C66E-FED2-3E41-89DF-662FFB600263}" dt="2021-09-09T09:04:49.121" v="2110"/>
          <ac:inkMkLst>
            <pc:docMk/>
            <pc:sldMk cId="1495023690" sldId="266"/>
            <ac:inkMk id="299" creationId="{CA5608A1-1C86-CA40-8DE0-26D523234332}"/>
          </ac:inkMkLst>
        </pc:inkChg>
        <pc:inkChg chg="add del">
          <ac:chgData name="Ela Ipek" userId="7943fdbd-28ff-4152-a632-d887e87e4e80" providerId="ADAL" clId="{F590C66E-FED2-3E41-89DF-662FFB600263}" dt="2021-09-09T09:04:49.038" v="2099"/>
          <ac:inkMkLst>
            <pc:docMk/>
            <pc:sldMk cId="1495023690" sldId="266"/>
            <ac:inkMk id="300" creationId="{2C173167-BF94-3A40-8FF2-5654FBC48992}"/>
          </ac:inkMkLst>
        </pc:inkChg>
        <pc:inkChg chg="add del">
          <ac:chgData name="Ela Ipek" userId="7943fdbd-28ff-4152-a632-d887e87e4e80" providerId="ADAL" clId="{F590C66E-FED2-3E41-89DF-662FFB600263}" dt="2021-09-09T09:04:49.139" v="2113"/>
          <ac:inkMkLst>
            <pc:docMk/>
            <pc:sldMk cId="1495023690" sldId="266"/>
            <ac:inkMk id="301" creationId="{E3269CBA-E1AB-5643-814F-E0974846F7A2}"/>
          </ac:inkMkLst>
        </pc:inkChg>
        <pc:inkChg chg="add del">
          <ac:chgData name="Ela Ipek" userId="7943fdbd-28ff-4152-a632-d887e87e4e80" providerId="ADAL" clId="{F590C66E-FED2-3E41-89DF-662FFB600263}" dt="2021-09-09T09:04:49.074" v="2104"/>
          <ac:inkMkLst>
            <pc:docMk/>
            <pc:sldMk cId="1495023690" sldId="266"/>
            <ac:inkMk id="302" creationId="{0B9ABAAC-3FC4-0A4D-9363-D3916776519D}"/>
          </ac:inkMkLst>
        </pc:inkChg>
        <pc:inkChg chg="add del">
          <ac:chgData name="Ela Ipek" userId="7943fdbd-28ff-4152-a632-d887e87e4e80" providerId="ADAL" clId="{F590C66E-FED2-3E41-89DF-662FFB600263}" dt="2021-09-09T09:04:49.104" v="2108"/>
          <ac:inkMkLst>
            <pc:docMk/>
            <pc:sldMk cId="1495023690" sldId="266"/>
            <ac:inkMk id="303" creationId="{FF4BC593-084A-0742-8A35-E7592AA4116B}"/>
          </ac:inkMkLst>
        </pc:inkChg>
        <pc:inkChg chg="add del topLvl">
          <ac:chgData name="Ela Ipek" userId="7943fdbd-28ff-4152-a632-d887e87e4e80" providerId="ADAL" clId="{F590C66E-FED2-3E41-89DF-662FFB600263}" dt="2021-09-09T09:04:49.097" v="2107"/>
          <ac:inkMkLst>
            <pc:docMk/>
            <pc:sldMk cId="1495023690" sldId="266"/>
            <ac:inkMk id="304" creationId="{04010027-2C24-DD48-B0C9-F18545E6853C}"/>
          </ac:inkMkLst>
        </pc:inkChg>
      </pc:sldChg>
      <pc:sldChg chg="addSp delSp modSp del ord">
        <pc:chgData name="Ela Ipek" userId="7943fdbd-28ff-4152-a632-d887e87e4e80" providerId="ADAL" clId="{F590C66E-FED2-3E41-89DF-662FFB600263}" dt="2021-09-13T08:40:03.014" v="2690" actId="2696"/>
        <pc:sldMkLst>
          <pc:docMk/>
          <pc:sldMk cId="486505039" sldId="267"/>
        </pc:sldMkLst>
        <pc:spChg chg="mod">
          <ac:chgData name="Ela Ipek" userId="7943fdbd-28ff-4152-a632-d887e87e4e80" providerId="ADAL" clId="{F590C66E-FED2-3E41-89DF-662FFB600263}" dt="2021-09-13T08:32:57.609" v="2515" actId="1076"/>
          <ac:spMkLst>
            <pc:docMk/>
            <pc:sldMk cId="486505039" sldId="267"/>
            <ac:spMk id="2" creationId="{78D9FA55-F3B3-2147-A544-476790B5BB51}"/>
          </ac:spMkLst>
        </pc:spChg>
        <pc:spChg chg="del">
          <ac:chgData name="Ela Ipek" userId="7943fdbd-28ff-4152-a632-d887e87e4e80" providerId="ADAL" clId="{F590C66E-FED2-3E41-89DF-662FFB600263}" dt="2021-09-13T08:31:24.779" v="2495" actId="931"/>
          <ac:spMkLst>
            <pc:docMk/>
            <pc:sldMk cId="486505039" sldId="267"/>
            <ac:spMk id="3" creationId="{4933219C-4E50-6945-95DE-336F1716990E}"/>
          </ac:spMkLst>
        </pc:spChg>
        <pc:spChg chg="mod">
          <ac:chgData name="Ela Ipek" userId="7943fdbd-28ff-4152-a632-d887e87e4e80" providerId="ADAL" clId="{F590C66E-FED2-3E41-89DF-662FFB600263}" dt="2021-09-13T08:36:43.969" v="2662" actId="1076"/>
          <ac:spMkLst>
            <pc:docMk/>
            <pc:sldMk cId="486505039" sldId="267"/>
            <ac:spMk id="4" creationId="{9130F032-59D2-E44D-974B-53151DC66326}"/>
          </ac:spMkLst>
        </pc:spChg>
        <pc:picChg chg="add mod ord">
          <ac:chgData name="Ela Ipek" userId="7943fdbd-28ff-4152-a632-d887e87e4e80" providerId="ADAL" clId="{F590C66E-FED2-3E41-89DF-662FFB600263}" dt="2021-09-13T08:36:59.191" v="2664" actId="14100"/>
          <ac:picMkLst>
            <pc:docMk/>
            <pc:sldMk cId="486505039" sldId="267"/>
            <ac:picMk id="5" creationId="{22245948-3F88-9E4A-9A99-2C30B7356078}"/>
          </ac:picMkLst>
        </pc:picChg>
      </pc:sldChg>
      <pc:sldChg chg="new del">
        <pc:chgData name="Ela Ipek" userId="7943fdbd-28ff-4152-a632-d887e87e4e80" providerId="ADAL" clId="{F590C66E-FED2-3E41-89DF-662FFB600263}" dt="2021-09-09T08:58:59.478" v="1539" actId="2696"/>
        <pc:sldMkLst>
          <pc:docMk/>
          <pc:sldMk cId="1424576226" sldId="267"/>
        </pc:sldMkLst>
      </pc:sldChg>
      <pc:sldChg chg="modSp new del ord">
        <pc:chgData name="Ela Ipek" userId="7943fdbd-28ff-4152-a632-d887e87e4e80" providerId="ADAL" clId="{F590C66E-FED2-3E41-89DF-662FFB600263}" dt="2021-09-09T09:14:23.718" v="2277" actId="2696"/>
        <pc:sldMkLst>
          <pc:docMk/>
          <pc:sldMk cId="1979039525" sldId="267"/>
        </pc:sldMkLst>
        <pc:spChg chg="mod">
          <ac:chgData name="Ela Ipek" userId="7943fdbd-28ff-4152-a632-d887e87e4e80" providerId="ADAL" clId="{F590C66E-FED2-3E41-89DF-662FFB600263}" dt="2021-09-09T09:14:04.120" v="2276" actId="20577"/>
          <ac:spMkLst>
            <pc:docMk/>
            <pc:sldMk cId="1979039525" sldId="267"/>
            <ac:spMk id="2" creationId="{F4FBDBA9-2875-7F46-8FB2-0CC5C2B01E06}"/>
          </ac:spMkLst>
        </pc:spChg>
      </pc:sldChg>
      <pc:sldChg chg="addSp modSp new mod ord setBg">
        <pc:chgData name="Ela Ipek" userId="7943fdbd-28ff-4152-a632-d887e87e4e80" providerId="ADAL" clId="{F590C66E-FED2-3E41-89DF-662FFB600263}" dt="2021-09-17T09:09:41.958" v="4219"/>
        <pc:sldMkLst>
          <pc:docMk/>
          <pc:sldMk cId="2024786759" sldId="267"/>
        </pc:sldMkLst>
        <pc:spChg chg="mod">
          <ac:chgData name="Ela Ipek" userId="7943fdbd-28ff-4152-a632-d887e87e4e80" providerId="ADAL" clId="{F590C66E-FED2-3E41-89DF-662FFB600263}" dt="2021-09-17T08:49:27.449" v="3650" actId="1076"/>
          <ac:spMkLst>
            <pc:docMk/>
            <pc:sldMk cId="2024786759" sldId="267"/>
            <ac:spMk id="2" creationId="{F4893761-E306-C049-9926-59CDB0C4856C}"/>
          </ac:spMkLst>
        </pc:spChg>
        <pc:spChg chg="mod">
          <ac:chgData name="Ela Ipek" userId="7943fdbd-28ff-4152-a632-d887e87e4e80" providerId="ADAL" clId="{F590C66E-FED2-3E41-89DF-662FFB600263}" dt="2021-09-17T08:49:24.946" v="3649" actId="1076"/>
          <ac:spMkLst>
            <pc:docMk/>
            <pc:sldMk cId="2024786759" sldId="267"/>
            <ac:spMk id="3" creationId="{0C3A1234-5C4B-A743-A4AC-292D9137624D}"/>
          </ac:spMkLst>
        </pc:spChg>
        <pc:spChg chg="mod">
          <ac:chgData name="Ela Ipek" userId="7943fdbd-28ff-4152-a632-d887e87e4e80" providerId="ADAL" clId="{F590C66E-FED2-3E41-89DF-662FFB600263}" dt="2021-09-17T08:50:35.917" v="3733" actId="20577"/>
          <ac:spMkLst>
            <pc:docMk/>
            <pc:sldMk cId="2024786759" sldId="267"/>
            <ac:spMk id="4" creationId="{56ACEFB4-8945-644C-BE23-DF53C1F9BC47}"/>
          </ac:spMkLst>
        </pc:spChg>
        <pc:inkChg chg="add">
          <ac:chgData name="Ela Ipek" userId="7943fdbd-28ff-4152-a632-d887e87e4e80" providerId="ADAL" clId="{F590C66E-FED2-3E41-89DF-662FFB600263}" dt="2021-09-17T08:51:48.539" v="3735"/>
          <ac:inkMkLst>
            <pc:docMk/>
            <pc:sldMk cId="2024786759" sldId="267"/>
            <ac:inkMk id="5" creationId="{E9008E9B-49DE-A14C-AC32-A4546F905033}"/>
          </ac:inkMkLst>
        </pc:inkChg>
        <pc:inkChg chg="add">
          <ac:chgData name="Ela Ipek" userId="7943fdbd-28ff-4152-a632-d887e87e4e80" providerId="ADAL" clId="{F590C66E-FED2-3E41-89DF-662FFB600263}" dt="2021-09-17T08:51:59.534" v="3736"/>
          <ac:inkMkLst>
            <pc:docMk/>
            <pc:sldMk cId="2024786759" sldId="267"/>
            <ac:inkMk id="6" creationId="{2FF098D2-9D9D-6347-B579-8FF94FBB1E7A}"/>
          </ac:inkMkLst>
        </pc:inkChg>
      </pc:sldChg>
      <pc:sldChg chg="addSp delSp modSp new mod ord setBg modClrScheme setClrOvrMap chgLayout">
        <pc:chgData name="Ela Ipek" userId="7943fdbd-28ff-4152-a632-d887e87e4e80" providerId="ADAL" clId="{F590C66E-FED2-3E41-89DF-662FFB600263}" dt="2021-09-17T09:01:28.581" v="4152" actId="1076"/>
        <pc:sldMkLst>
          <pc:docMk/>
          <pc:sldMk cId="1146560967" sldId="268"/>
        </pc:sldMkLst>
        <pc:spChg chg="mod ord">
          <ac:chgData name="Ela Ipek" userId="7943fdbd-28ff-4152-a632-d887e87e4e80" providerId="ADAL" clId="{F590C66E-FED2-3E41-89DF-662FFB600263}" dt="2021-09-17T09:01:09.734" v="4147" actId="20577"/>
          <ac:spMkLst>
            <pc:docMk/>
            <pc:sldMk cId="1146560967" sldId="268"/>
            <ac:spMk id="2" creationId="{4CDDE6E2-08FE-174B-9D74-BA507664FED4}"/>
          </ac:spMkLst>
        </pc:spChg>
        <pc:spChg chg="del mod ord">
          <ac:chgData name="Ela Ipek" userId="7943fdbd-28ff-4152-a632-d887e87e4e80" providerId="ADAL" clId="{F590C66E-FED2-3E41-89DF-662FFB600263}" dt="2021-09-17T08:59:46.107" v="4081" actId="478"/>
          <ac:spMkLst>
            <pc:docMk/>
            <pc:sldMk cId="1146560967" sldId="268"/>
            <ac:spMk id="3" creationId="{7961B147-F35D-494F-B5C0-D573FEB8ACEE}"/>
          </ac:spMkLst>
        </pc:spChg>
        <pc:spChg chg="del mod ord">
          <ac:chgData name="Ela Ipek" userId="7943fdbd-28ff-4152-a632-d887e87e4e80" providerId="ADAL" clId="{F590C66E-FED2-3E41-89DF-662FFB600263}" dt="2021-09-17T08:58:06.660" v="4049" actId="931"/>
          <ac:spMkLst>
            <pc:docMk/>
            <pc:sldMk cId="1146560967" sldId="268"/>
            <ac:spMk id="4" creationId="{042D919F-9AC5-D84C-BC98-11AB21977C86}"/>
          </ac:spMkLst>
        </pc:spChg>
        <pc:spChg chg="add del mod ord">
          <ac:chgData name="Ela Ipek" userId="7943fdbd-28ff-4152-a632-d887e87e4e80" providerId="ADAL" clId="{F590C66E-FED2-3E41-89DF-662FFB600263}" dt="2021-09-17T08:59:31.967" v="4078" actId="700"/>
          <ac:spMkLst>
            <pc:docMk/>
            <pc:sldMk cId="1146560967" sldId="268"/>
            <ac:spMk id="17" creationId="{DDB610F9-3C6A-414F-BF6B-E45083BE7772}"/>
          </ac:spMkLst>
        </pc:spChg>
        <pc:spChg chg="add del mod ord">
          <ac:chgData name="Ela Ipek" userId="7943fdbd-28ff-4152-a632-d887e87e4e80" providerId="ADAL" clId="{F590C66E-FED2-3E41-89DF-662FFB600263}" dt="2021-09-17T08:58:51.685" v="4067" actId="700"/>
          <ac:spMkLst>
            <pc:docMk/>
            <pc:sldMk cId="1146560967" sldId="268"/>
            <ac:spMk id="18" creationId="{462AF3F7-0B71-8946-A70B-7D7F0DA531A5}"/>
          </ac:spMkLst>
        </pc:spChg>
        <pc:spChg chg="add mod ord">
          <ac:chgData name="Ela Ipek" userId="7943fdbd-28ff-4152-a632-d887e87e4e80" providerId="ADAL" clId="{F590C66E-FED2-3E41-89DF-662FFB600263}" dt="2021-09-17T09:00:10.584" v="4090" actId="26606"/>
          <ac:spMkLst>
            <pc:docMk/>
            <pc:sldMk cId="1146560967" sldId="268"/>
            <ac:spMk id="23" creationId="{3F160983-2EBB-8041-800A-056FE70F345D}"/>
          </ac:spMkLst>
        </pc:spChg>
        <pc:spChg chg="add del">
          <ac:chgData name="Ela Ipek" userId="7943fdbd-28ff-4152-a632-d887e87e4e80" providerId="ADAL" clId="{F590C66E-FED2-3E41-89DF-662FFB600263}" dt="2021-09-17T09:00:10.436" v="4089" actId="26606"/>
          <ac:spMkLst>
            <pc:docMk/>
            <pc:sldMk cId="1146560967" sldId="268"/>
            <ac:spMk id="28" creationId="{C99A8FB7-A79B-4BC9-9D56-B79587F6AA3E}"/>
          </ac:spMkLst>
        </pc:spChg>
        <pc:spChg chg="add del">
          <ac:chgData name="Ela Ipek" userId="7943fdbd-28ff-4152-a632-d887e87e4e80" providerId="ADAL" clId="{F590C66E-FED2-3E41-89DF-662FFB600263}" dt="2021-09-17T09:00:10.436" v="4089" actId="26606"/>
          <ac:spMkLst>
            <pc:docMk/>
            <pc:sldMk cId="1146560967" sldId="268"/>
            <ac:spMk id="30" creationId="{B23893E2-3349-46D7-A7AA-B9E447957FB1}"/>
          </ac:spMkLst>
        </pc:spChg>
        <pc:spChg chg="add del">
          <ac:chgData name="Ela Ipek" userId="7943fdbd-28ff-4152-a632-d887e87e4e80" providerId="ADAL" clId="{F590C66E-FED2-3E41-89DF-662FFB600263}" dt="2021-09-17T09:00:10.436" v="4089" actId="26606"/>
          <ac:spMkLst>
            <pc:docMk/>
            <pc:sldMk cId="1146560967" sldId="268"/>
            <ac:spMk id="32" creationId="{2B7592FE-10D1-4664-B623-353F47C8DF7F}"/>
          </ac:spMkLst>
        </pc:spChg>
        <pc:spChg chg="add">
          <ac:chgData name="Ela Ipek" userId="7943fdbd-28ff-4152-a632-d887e87e4e80" providerId="ADAL" clId="{F590C66E-FED2-3E41-89DF-662FFB600263}" dt="2021-09-17T09:00:10.584" v="4090" actId="26606"/>
          <ac:spMkLst>
            <pc:docMk/>
            <pc:sldMk cId="1146560967" sldId="268"/>
            <ac:spMk id="34" creationId="{AD96FDFD-4E42-4A06-B8B5-768A1DB9C2A9}"/>
          </ac:spMkLst>
        </pc:spChg>
        <pc:grpChg chg="add del">
          <ac:chgData name="Ela Ipek" userId="7943fdbd-28ff-4152-a632-d887e87e4e80" providerId="ADAL" clId="{F590C66E-FED2-3E41-89DF-662FFB600263}" dt="2021-09-17T08:52:43.168" v="3757"/>
          <ac:grpSpMkLst>
            <pc:docMk/>
            <pc:sldMk cId="1146560967" sldId="268"/>
            <ac:grpSpMk id="16" creationId="{6C02A2A7-3816-4B48-BEA5-B8F1F3073516}"/>
          </ac:grpSpMkLst>
        </pc:grpChg>
        <pc:picChg chg="add mod ord modCrop">
          <ac:chgData name="Ela Ipek" userId="7943fdbd-28ff-4152-a632-d887e87e4e80" providerId="ADAL" clId="{F590C66E-FED2-3E41-89DF-662FFB600263}" dt="2021-09-17T09:00:10.584" v="4090" actId="26606"/>
          <ac:picMkLst>
            <pc:docMk/>
            <pc:sldMk cId="1146560967" sldId="268"/>
            <ac:picMk id="19" creationId="{52E447ED-F315-6640-A023-FAAEE21DABB6}"/>
          </ac:picMkLst>
        </pc:picChg>
        <pc:picChg chg="add mod ord">
          <ac:chgData name="Ela Ipek" userId="7943fdbd-28ff-4152-a632-d887e87e4e80" providerId="ADAL" clId="{F590C66E-FED2-3E41-89DF-662FFB600263}" dt="2021-09-17T09:00:10.584" v="4090" actId="26606"/>
          <ac:picMkLst>
            <pc:docMk/>
            <pc:sldMk cId="1146560967" sldId="268"/>
            <ac:picMk id="20" creationId="{8BB393A2-DE98-654C-BCB2-C04BF3B41C87}"/>
          </ac:picMkLst>
        </pc:picChg>
        <pc:picChg chg="add mod ord">
          <ac:chgData name="Ela Ipek" userId="7943fdbd-28ff-4152-a632-d887e87e4e80" providerId="ADAL" clId="{F590C66E-FED2-3E41-89DF-662FFB600263}" dt="2021-09-17T09:00:10.584" v="4090" actId="26606"/>
          <ac:picMkLst>
            <pc:docMk/>
            <pc:sldMk cId="1146560967" sldId="268"/>
            <ac:picMk id="21" creationId="{39881810-6512-9448-BDC2-A8CD73C3C64E}"/>
          </ac:picMkLst>
        </pc:picChg>
        <pc:inkChg chg="add del">
          <ac:chgData name="Ela Ipek" userId="7943fdbd-28ff-4152-a632-d887e87e4e80" providerId="ADAL" clId="{F590C66E-FED2-3E41-89DF-662FFB600263}" dt="2021-09-17T08:52:43.158" v="3755"/>
          <ac:inkMkLst>
            <pc:docMk/>
            <pc:sldMk cId="1146560967" sldId="268"/>
            <ac:inkMk id="5" creationId="{C871483F-D997-594A-A63C-431FB3D5995F}"/>
          </ac:inkMkLst>
        </pc:inkChg>
        <pc:inkChg chg="add del">
          <ac:chgData name="Ela Ipek" userId="7943fdbd-28ff-4152-a632-d887e87e4e80" providerId="ADAL" clId="{F590C66E-FED2-3E41-89DF-662FFB600263}" dt="2021-09-17T08:52:43.163" v="3756"/>
          <ac:inkMkLst>
            <pc:docMk/>
            <pc:sldMk cId="1146560967" sldId="268"/>
            <ac:inkMk id="6" creationId="{B020BEBA-5D79-A344-9E5C-CD3CE90D1688}"/>
          </ac:inkMkLst>
        </pc:inkChg>
        <pc:inkChg chg="add del topLvl">
          <ac:chgData name="Ela Ipek" userId="7943fdbd-28ff-4152-a632-d887e87e4e80" providerId="ADAL" clId="{F590C66E-FED2-3E41-89DF-662FFB600263}" dt="2021-09-17T08:52:43.168" v="3757"/>
          <ac:inkMkLst>
            <pc:docMk/>
            <pc:sldMk cId="1146560967" sldId="268"/>
            <ac:inkMk id="7" creationId="{D4744927-7CE8-214A-B58B-D8314A633EC8}"/>
          </ac:inkMkLst>
        </pc:inkChg>
        <pc:inkChg chg="add del">
          <ac:chgData name="Ela Ipek" userId="7943fdbd-28ff-4152-a632-d887e87e4e80" providerId="ADAL" clId="{F590C66E-FED2-3E41-89DF-662FFB600263}" dt="2021-09-17T08:52:43.143" v="3752"/>
          <ac:inkMkLst>
            <pc:docMk/>
            <pc:sldMk cId="1146560967" sldId="268"/>
            <ac:inkMk id="8" creationId="{1F931F27-6327-924D-BA07-0B5231206B79}"/>
          </ac:inkMkLst>
        </pc:inkChg>
        <pc:inkChg chg="add del">
          <ac:chgData name="Ela Ipek" userId="7943fdbd-28ff-4152-a632-d887e87e4e80" providerId="ADAL" clId="{F590C66E-FED2-3E41-89DF-662FFB600263}" dt="2021-09-17T08:52:43.148" v="3753"/>
          <ac:inkMkLst>
            <pc:docMk/>
            <pc:sldMk cId="1146560967" sldId="268"/>
            <ac:inkMk id="9" creationId="{FB69B6D6-F020-7845-AB00-5C503702F2DD}"/>
          </ac:inkMkLst>
        </pc:inkChg>
        <pc:inkChg chg="add del">
          <ac:chgData name="Ela Ipek" userId="7943fdbd-28ff-4152-a632-d887e87e4e80" providerId="ADAL" clId="{F590C66E-FED2-3E41-89DF-662FFB600263}" dt="2021-09-17T08:52:43.153" v="3754"/>
          <ac:inkMkLst>
            <pc:docMk/>
            <pc:sldMk cId="1146560967" sldId="268"/>
            <ac:inkMk id="10" creationId="{3624FB30-C234-7646-89C9-FD7F026868F5}"/>
          </ac:inkMkLst>
        </pc:inkChg>
        <pc:inkChg chg="add topLvl">
          <ac:chgData name="Ela Ipek" userId="7943fdbd-28ff-4152-a632-d887e87e4e80" providerId="ADAL" clId="{F590C66E-FED2-3E41-89DF-662FFB600263}" dt="2021-09-17T08:52:43.168" v="3757"/>
          <ac:inkMkLst>
            <pc:docMk/>
            <pc:sldMk cId="1146560967" sldId="268"/>
            <ac:inkMk id="11" creationId="{4B29596B-A30D-0841-A2B7-EC5CA65E9518}"/>
          </ac:inkMkLst>
        </pc:inkChg>
        <pc:inkChg chg="add del">
          <ac:chgData name="Ela Ipek" userId="7943fdbd-28ff-4152-a632-d887e87e4e80" providerId="ADAL" clId="{F590C66E-FED2-3E41-89DF-662FFB600263}" dt="2021-09-17T08:52:43.135" v="3751"/>
          <ac:inkMkLst>
            <pc:docMk/>
            <pc:sldMk cId="1146560967" sldId="268"/>
            <ac:inkMk id="12" creationId="{6A493F9E-662A-FD41-8B13-979BFB802498}"/>
          </ac:inkMkLst>
        </pc:inkChg>
        <pc:inkChg chg="add del">
          <ac:chgData name="Ela Ipek" userId="7943fdbd-28ff-4152-a632-d887e87e4e80" providerId="ADAL" clId="{F590C66E-FED2-3E41-89DF-662FFB600263}" dt="2021-09-17T08:52:37.652" v="3750"/>
          <ac:inkMkLst>
            <pc:docMk/>
            <pc:sldMk cId="1146560967" sldId="268"/>
            <ac:inkMk id="13" creationId="{79AA7472-05E3-2F4F-8867-8BCE78D4E9C0}"/>
          </ac:inkMkLst>
        </pc:inkChg>
        <pc:inkChg chg="add">
          <ac:chgData name="Ela Ipek" userId="7943fdbd-28ff-4152-a632-d887e87e4e80" providerId="ADAL" clId="{F590C66E-FED2-3E41-89DF-662FFB600263}" dt="2021-09-17T08:52:31.982" v="3746"/>
          <ac:inkMkLst>
            <pc:docMk/>
            <pc:sldMk cId="1146560967" sldId="268"/>
            <ac:inkMk id="14" creationId="{EC34A84B-E4C0-884C-BB12-F530AD7D9308}"/>
          </ac:inkMkLst>
        </pc:inkChg>
        <pc:inkChg chg="add del">
          <ac:chgData name="Ela Ipek" userId="7943fdbd-28ff-4152-a632-d887e87e4e80" providerId="ADAL" clId="{F590C66E-FED2-3E41-89DF-662FFB600263}" dt="2021-09-17T08:52:37.178" v="3749"/>
          <ac:inkMkLst>
            <pc:docMk/>
            <pc:sldMk cId="1146560967" sldId="268"/>
            <ac:inkMk id="15" creationId="{A0A6F18B-3CD8-E14F-9AE4-0CE242957232}"/>
          </ac:inkMkLst>
        </pc:inkChg>
      </pc:sldChg>
      <pc:sldChg chg="addSp delSp modSp new del mod ord modClrScheme addAnim delAnim chgLayout">
        <pc:chgData name="Ela Ipek" userId="7943fdbd-28ff-4152-a632-d887e87e4e80" providerId="ADAL" clId="{F590C66E-FED2-3E41-89DF-662FFB600263}" dt="2021-09-13T09:21:03.516" v="3156" actId="2696"/>
        <pc:sldMkLst>
          <pc:docMk/>
          <pc:sldMk cId="1151202176" sldId="268"/>
        </pc:sldMkLst>
        <pc:spChg chg="mod ord">
          <ac:chgData name="Ela Ipek" userId="7943fdbd-28ff-4152-a632-d887e87e4e80" providerId="ADAL" clId="{F590C66E-FED2-3E41-89DF-662FFB600263}" dt="2021-09-13T09:09:14.407" v="3015" actId="1076"/>
          <ac:spMkLst>
            <pc:docMk/>
            <pc:sldMk cId="1151202176" sldId="268"/>
            <ac:spMk id="2" creationId="{ACAD05D5-6EC5-C84F-B5A4-109F20CB26B9}"/>
          </ac:spMkLst>
        </pc:spChg>
        <pc:spChg chg="del mod ord">
          <ac:chgData name="Ela Ipek" userId="7943fdbd-28ff-4152-a632-d887e87e4e80" providerId="ADAL" clId="{F590C66E-FED2-3E41-89DF-662FFB600263}" dt="2021-09-13T08:43:34.573" v="2759" actId="700"/>
          <ac:spMkLst>
            <pc:docMk/>
            <pc:sldMk cId="1151202176" sldId="268"/>
            <ac:spMk id="3" creationId="{B1DFF189-05E2-AF49-A027-FE1A9DC207D8}"/>
          </ac:spMkLst>
        </pc:spChg>
        <pc:spChg chg="add del mod ord">
          <ac:chgData name="Ela Ipek" userId="7943fdbd-28ff-4152-a632-d887e87e4e80" providerId="ADAL" clId="{F590C66E-FED2-3E41-89DF-662FFB600263}" dt="2021-09-13T08:43:34.573" v="2759" actId="700"/>
          <ac:spMkLst>
            <pc:docMk/>
            <pc:sldMk cId="1151202176" sldId="268"/>
            <ac:spMk id="4" creationId="{E246CA6C-DE12-5E4C-8CE7-BD729E697621}"/>
          </ac:spMkLst>
        </pc:spChg>
        <pc:spChg chg="add del mod ord">
          <ac:chgData name="Ela Ipek" userId="7943fdbd-28ff-4152-a632-d887e87e4e80" providerId="ADAL" clId="{F590C66E-FED2-3E41-89DF-662FFB600263}" dt="2021-09-13T08:43:45.162" v="2761" actId="700"/>
          <ac:spMkLst>
            <pc:docMk/>
            <pc:sldMk cId="1151202176" sldId="268"/>
            <ac:spMk id="5" creationId="{C2AB9936-DFB3-3048-B585-05FC126EE9DB}"/>
          </ac:spMkLst>
        </pc:spChg>
        <pc:spChg chg="add mod ord">
          <ac:chgData name="Ela Ipek" userId="7943fdbd-28ff-4152-a632-d887e87e4e80" providerId="ADAL" clId="{F590C66E-FED2-3E41-89DF-662FFB600263}" dt="2021-09-13T09:20:16.447" v="3155" actId="20577"/>
          <ac:spMkLst>
            <pc:docMk/>
            <pc:sldMk cId="1151202176" sldId="268"/>
            <ac:spMk id="6" creationId="{3B1138F2-DDC6-9144-A767-7230A2F17ED0}"/>
          </ac:spMkLst>
        </pc:spChg>
        <pc:spChg chg="add del mod ord">
          <ac:chgData name="Ela Ipek" userId="7943fdbd-28ff-4152-a632-d887e87e4e80" providerId="ADAL" clId="{F590C66E-FED2-3E41-89DF-662FFB600263}" dt="2021-09-13T08:43:45.162" v="2761" actId="700"/>
          <ac:spMkLst>
            <pc:docMk/>
            <pc:sldMk cId="1151202176" sldId="268"/>
            <ac:spMk id="7" creationId="{19EB3214-8DE3-1B46-BD1B-6F711B34A37C}"/>
          </ac:spMkLst>
        </pc:spChg>
        <pc:spChg chg="add mod ord">
          <ac:chgData name="Ela Ipek" userId="7943fdbd-28ff-4152-a632-d887e87e4e80" providerId="ADAL" clId="{F590C66E-FED2-3E41-89DF-662FFB600263}" dt="2021-09-13T08:43:45.162" v="2761" actId="700"/>
          <ac:spMkLst>
            <pc:docMk/>
            <pc:sldMk cId="1151202176" sldId="268"/>
            <ac:spMk id="8" creationId="{D5623697-E4D8-2748-A69C-BAD22C1D452D}"/>
          </ac:spMkLst>
        </pc:spChg>
      </pc:sldChg>
      <pc:sldChg chg="new del">
        <pc:chgData name="Ela Ipek" userId="7943fdbd-28ff-4152-a632-d887e87e4e80" providerId="ADAL" clId="{F590C66E-FED2-3E41-89DF-662FFB600263}" dt="2021-09-17T09:01:14.540" v="4148" actId="2696"/>
        <pc:sldMkLst>
          <pc:docMk/>
          <pc:sldMk cId="332240014" sldId="269"/>
        </pc:sldMkLst>
      </pc:sldChg>
      <pc:sldChg chg="addSp delSp modSp new mod ord setBg">
        <pc:chgData name="Ela Ipek" userId="7943fdbd-28ff-4152-a632-d887e87e4e80" providerId="ADAL" clId="{F590C66E-FED2-3E41-89DF-662FFB600263}" dt="2021-09-17T09:18:25.457" v="4235" actId="14100"/>
        <pc:sldMkLst>
          <pc:docMk/>
          <pc:sldMk cId="2439796134" sldId="269"/>
        </pc:sldMkLst>
        <pc:spChg chg="mod ord">
          <ac:chgData name="Ela Ipek" userId="7943fdbd-28ff-4152-a632-d887e87e4e80" providerId="ADAL" clId="{F590C66E-FED2-3E41-89DF-662FFB600263}" dt="2021-09-17T09:08:22.018" v="4217" actId="26606"/>
          <ac:spMkLst>
            <pc:docMk/>
            <pc:sldMk cId="2439796134" sldId="269"/>
            <ac:spMk id="2" creationId="{6E95B1B3-FC48-B74F-B579-B1A89A4F8F48}"/>
          </ac:spMkLst>
        </pc:spChg>
        <pc:spChg chg="del">
          <ac:chgData name="Ela Ipek" userId="7943fdbd-28ff-4152-a632-d887e87e4e80" providerId="ADAL" clId="{F590C66E-FED2-3E41-89DF-662FFB600263}" dt="2021-09-17T09:05:55.216" v="4199" actId="931"/>
          <ac:spMkLst>
            <pc:docMk/>
            <pc:sldMk cId="2439796134" sldId="269"/>
            <ac:spMk id="3" creationId="{7E19BAD4-7D4E-F645-8636-025F1199DFD0}"/>
          </ac:spMkLst>
        </pc:spChg>
        <pc:spChg chg="del">
          <ac:chgData name="Ela Ipek" userId="7943fdbd-28ff-4152-a632-d887e87e4e80" providerId="ADAL" clId="{F590C66E-FED2-3E41-89DF-662FFB600263}" dt="2021-09-17T09:07:31.411" v="4205" actId="931"/>
          <ac:spMkLst>
            <pc:docMk/>
            <pc:sldMk cId="2439796134" sldId="269"/>
            <ac:spMk id="4" creationId="{ED9BA9A8-945D-B74B-85B6-4D21A1FB802A}"/>
          </ac:spMkLst>
        </pc:spChg>
        <pc:spChg chg="add del">
          <ac:chgData name="Ela Ipek" userId="7943fdbd-28ff-4152-a632-d887e87e4e80" providerId="ADAL" clId="{F590C66E-FED2-3E41-89DF-662FFB600263}" dt="2021-09-17T09:08:22.005" v="4216" actId="26606"/>
          <ac:spMkLst>
            <pc:docMk/>
            <pc:sldMk cId="2439796134" sldId="269"/>
            <ac:spMk id="13" creationId="{823AC064-BC96-4F32-8AE1-B2FD38754823}"/>
          </ac:spMkLst>
        </pc:spChg>
        <pc:spChg chg="add">
          <ac:chgData name="Ela Ipek" userId="7943fdbd-28ff-4152-a632-d887e87e4e80" providerId="ADAL" clId="{F590C66E-FED2-3E41-89DF-662FFB600263}" dt="2021-09-17T09:08:22.018" v="4217" actId="26606"/>
          <ac:spMkLst>
            <pc:docMk/>
            <pc:sldMk cId="2439796134" sldId="269"/>
            <ac:spMk id="17" creationId="{A5711A0E-A428-4ED1-96CB-33D69FD842E4}"/>
          </ac:spMkLst>
        </pc:spChg>
        <pc:picChg chg="add mod ord">
          <ac:chgData name="Ela Ipek" userId="7943fdbd-28ff-4152-a632-d887e87e4e80" providerId="ADAL" clId="{F590C66E-FED2-3E41-89DF-662FFB600263}" dt="2021-09-17T09:18:10.205" v="4229" actId="14100"/>
          <ac:picMkLst>
            <pc:docMk/>
            <pc:sldMk cId="2439796134" sldId="269"/>
            <ac:picMk id="5" creationId="{A854291E-D958-9E46-8797-8027CD90D6EF}"/>
          </ac:picMkLst>
        </pc:picChg>
        <pc:picChg chg="add mod ord">
          <ac:chgData name="Ela Ipek" userId="7943fdbd-28ff-4152-a632-d887e87e4e80" providerId="ADAL" clId="{F590C66E-FED2-3E41-89DF-662FFB600263}" dt="2021-09-17T09:18:25.457" v="4235" actId="14100"/>
          <ac:picMkLst>
            <pc:docMk/>
            <pc:sldMk cId="2439796134" sldId="269"/>
            <ac:picMk id="6" creationId="{90652092-D6F8-6849-8F9F-E982EB016903}"/>
          </ac:picMkLst>
        </pc:picChg>
        <pc:cxnChg chg="add del">
          <ac:chgData name="Ela Ipek" userId="7943fdbd-28ff-4152-a632-d887e87e4e80" providerId="ADAL" clId="{F590C66E-FED2-3E41-89DF-662FFB600263}" dt="2021-09-17T09:08:22.005" v="4216" actId="26606"/>
          <ac:cxnSpMkLst>
            <pc:docMk/>
            <pc:sldMk cId="2439796134" sldId="269"/>
            <ac:cxnSpMk id="11" creationId="{DB146403-F3D6-484B-B2ED-97F9565D0370}"/>
          </ac:cxnSpMkLst>
        </pc:cxnChg>
        <pc:cxnChg chg="add del">
          <ac:chgData name="Ela Ipek" userId="7943fdbd-28ff-4152-a632-d887e87e4e80" providerId="ADAL" clId="{F590C66E-FED2-3E41-89DF-662FFB600263}" dt="2021-09-17T09:08:22.005" v="4216" actId="26606"/>
          <ac:cxnSpMkLst>
            <pc:docMk/>
            <pc:sldMk cId="2439796134" sldId="269"/>
            <ac:cxnSpMk id="15" creationId="{7E7C77BC-7138-40B1-A15B-20F57A494629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7T08:52:31.9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7T08:52:30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88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40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0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4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1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71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3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09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3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5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9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owchart: Document 32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44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ED40FE9-6C20-2D4F-AD3C-609FC36C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Bundestags-</a:t>
            </a:r>
            <a:b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abgeordneter</a:t>
            </a:r>
          </a:p>
        </p:txBody>
      </p:sp>
      <p:pic>
        <p:nvPicPr>
          <p:cNvPr id="2" name="Grafik 2" descr="Ein Bild, das Person, drinnen, Halle, Auditorium enthält.&#10;&#10;Beschreibung automatisch generiert.">
            <a:extLst>
              <a:ext uri="{FF2B5EF4-FFF2-40B4-BE49-F238E27FC236}">
                <a16:creationId xmlns:a16="http://schemas.microsoft.com/office/drawing/2014/main" id="{F11C144A-8178-41D8-B187-D22D3B20FE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14109" y="640080"/>
            <a:ext cx="6535184" cy="5578816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B95E4025-2787-634C-8A2B-74172E5B7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4" y="-3038930"/>
            <a:ext cx="9210292" cy="634999"/>
          </a:xfrm>
          <a:prstGeom prst="rect">
            <a:avLst/>
          </a:prstGeom>
        </p:spPr>
      </p:pic>
      <p:pic>
        <p:nvPicPr>
          <p:cNvPr id="12" name="Grafik 12">
            <a:extLst>
              <a:ext uri="{FF2B5EF4-FFF2-40B4-BE49-F238E27FC236}">
                <a16:creationId xmlns:a16="http://schemas.microsoft.com/office/drawing/2014/main" id="{AC8642A0-CCF2-234B-AAD2-0151DCAF2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495040" y="-1662575"/>
            <a:ext cx="5201920" cy="30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12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4BAC66D-BB5E-2C49-8720-C0BADCE7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 werden Abgeordnete gewählt ??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69345110-A12A-43BA-9810-0A3010415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Da oben werden sie gewählt 👉</a:t>
            </a:r>
          </a:p>
          <a:p>
            <a:r>
              <a:rPr lang="de-DE"/>
              <a:t>Aber auch in Wahl kabienen .</a:t>
            </a:r>
            <a:endParaRPr lang="en-US"/>
          </a:p>
        </p:txBody>
      </p:sp>
      <p:sp>
        <p:nvSpPr>
          <p:cNvPr id="26" name="Oval 2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AF2A07F5-669F-9645-BB91-D04983FBA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9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EC34A84B-E4C0-884C-BB12-F530AD7D9308}"/>
                  </a:ext>
                </a:extLst>
              </p14:cNvPr>
              <p14:cNvContentPartPr/>
              <p14:nvPr/>
            </p14:nvContentPartPr>
            <p14:xfrm>
              <a:off x="3606141" y="2498843"/>
              <a:ext cx="360" cy="36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EC34A84B-E4C0-884C-BB12-F530AD7D93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7141" y="24898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4B29596B-A30D-0841-A2B7-EC5CA65E9518}"/>
                  </a:ext>
                </a:extLst>
              </p14:cNvPr>
              <p14:cNvContentPartPr/>
              <p14:nvPr/>
            </p14:nvContentPartPr>
            <p14:xfrm>
              <a:off x="2071821" y="2634923"/>
              <a:ext cx="360" cy="36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4B29596B-A30D-0841-A2B7-EC5CA65E95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2821" y="262592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6560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967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4ED0787-8A8C-1F45-9D58-EC459F3E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Was sind Abgeordnete für Personen?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8E6B6F8B-BA3E-4031-B462-7046820986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1404" y="2660287"/>
            <a:ext cx="6490590" cy="364688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7EF24CF-F8BB-2740-BE10-176F8CC5D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Ein </a:t>
            </a:r>
            <a:r>
              <a:rPr lang="en-US" sz="2000" err="1">
                <a:solidFill>
                  <a:srgbClr val="FFFFFF"/>
                </a:solidFill>
              </a:rPr>
              <a:t>Abgeordneter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ist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ein</a:t>
            </a:r>
            <a:r>
              <a:rPr lang="en-US" sz="2000">
                <a:solidFill>
                  <a:srgbClr val="FFFFFF"/>
                </a:solidFill>
              </a:rPr>
              <a:t> Mensch, der </a:t>
            </a:r>
            <a:r>
              <a:rPr lang="en-US" sz="2000" err="1">
                <a:solidFill>
                  <a:srgbClr val="FFFFFF"/>
                </a:solidFill>
              </a:rPr>
              <a:t>sich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innerhalb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einer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Partei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politisch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interessiert</a:t>
            </a:r>
            <a:r>
              <a:rPr lang="en-US" sz="2000">
                <a:solidFill>
                  <a:srgbClr val="FFFFFF"/>
                </a:solidFill>
              </a:rPr>
              <a:t> und </a:t>
            </a:r>
            <a:r>
              <a:rPr lang="en-US" sz="2000" err="1">
                <a:solidFill>
                  <a:srgbClr val="FFFFFF"/>
                </a:solidFill>
              </a:rPr>
              <a:t>engagiert</a:t>
            </a:r>
            <a:r>
              <a:rPr lang="en-US" sz="2000">
                <a:solidFill>
                  <a:srgbClr val="FFFFFF"/>
                </a:solidFill>
              </a:rPr>
              <a:t>.</a:t>
            </a:r>
          </a:p>
          <a:p>
            <a:r>
              <a:rPr lang="en-US" sz="2000">
                <a:solidFill>
                  <a:srgbClr val="FFFFFF"/>
                </a:solidFill>
              </a:rPr>
              <a:t>Er </a:t>
            </a:r>
            <a:r>
              <a:rPr lang="en-US" sz="2000" err="1">
                <a:solidFill>
                  <a:srgbClr val="FFFFFF"/>
                </a:solidFill>
              </a:rPr>
              <a:t>möchte</a:t>
            </a:r>
            <a:r>
              <a:rPr lang="en-US" sz="2000">
                <a:solidFill>
                  <a:srgbClr val="FFFFFF"/>
                </a:solidFill>
              </a:rPr>
              <a:t> seine </a:t>
            </a:r>
            <a:r>
              <a:rPr lang="en-US" sz="2000" err="1">
                <a:solidFill>
                  <a:srgbClr val="FFFFFF"/>
                </a:solidFill>
              </a:rPr>
              <a:t>Partei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im</a:t>
            </a:r>
            <a:r>
              <a:rPr lang="en-US" sz="2000">
                <a:solidFill>
                  <a:srgbClr val="FFFFFF"/>
                </a:solidFill>
              </a:rPr>
              <a:t> Bundestag </a:t>
            </a:r>
            <a:r>
              <a:rPr lang="en-US" sz="2000" err="1">
                <a:solidFill>
                  <a:srgbClr val="FFFFFF"/>
                </a:solidFill>
              </a:rPr>
              <a:t>vertreten</a:t>
            </a:r>
            <a:r>
              <a:rPr lang="en-US" sz="2000">
                <a:solidFill>
                  <a:srgbClr val="FFFFFF"/>
                </a:solidFill>
              </a:rPr>
              <a:t>.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r>
              <a:rPr lang="en-US" sz="2000">
                <a:solidFill>
                  <a:srgbClr val="FFFFFF"/>
                </a:solidFill>
              </a:rPr>
              <a:t>Oft hat er </a:t>
            </a:r>
            <a:r>
              <a:rPr lang="en-US" sz="2000" err="1">
                <a:solidFill>
                  <a:srgbClr val="FFFFFF"/>
                </a:solidFill>
              </a:rPr>
              <a:t>nebenbei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noch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einen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anderen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Beruf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als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Politiker</a:t>
            </a:r>
            <a:r>
              <a:rPr lang="en-US" sz="2000">
                <a:solidFill>
                  <a:srgbClr val="FFFFFF"/>
                </a:solidFill>
              </a:rPr>
              <a:t>.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92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73273-7D96-42B3-BD52-9F706455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76" y="253333"/>
            <a:ext cx="3616856" cy="4376572"/>
          </a:xfrm>
        </p:spPr>
        <p:txBody>
          <a:bodyPr anchor="ctr">
            <a:normAutofit/>
          </a:bodyPr>
          <a:lstStyle/>
          <a:p>
            <a:r>
              <a:rPr lang="de-DE" sz="4800">
                <a:cs typeface="Calibri Light"/>
              </a:rPr>
              <a:t>Was tut ein Abgeordneter im Bundestag</a:t>
            </a:r>
            <a:endParaRPr lang="de-DE" sz="4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80180BC-A216-4D9F-810B-F7BFF295E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2200">
                <a:solidFill>
                  <a:schemeClr val="bg1"/>
                </a:solidFill>
                <a:ea typeface="+mn-lt"/>
                <a:cs typeface="+mn-lt"/>
              </a:rPr>
              <a:t>Er vertritt das Volk im Bundestag und handelt im Sinne des Volkes und der Bürger, die ihn gewählt haben.</a:t>
            </a:r>
            <a:endParaRPr lang="en-US" sz="22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de-DE" sz="2200">
                <a:solidFill>
                  <a:schemeClr val="bg1"/>
                </a:solidFill>
                <a:cs typeface="Calibri"/>
              </a:rPr>
              <a:t>Er stimmt über Gesetze ab.</a:t>
            </a:r>
          </a:p>
          <a:p>
            <a:r>
              <a:rPr lang="de-DE" sz="2200">
                <a:solidFill>
                  <a:schemeClr val="bg1"/>
                </a:solidFill>
                <a:cs typeface="Calibri"/>
              </a:rPr>
              <a:t>Er führt Debatten.</a:t>
            </a:r>
          </a:p>
          <a:p>
            <a:r>
              <a:rPr lang="de-DE" sz="2200">
                <a:solidFill>
                  <a:schemeClr val="bg1"/>
                </a:solidFill>
                <a:cs typeface="Calibri"/>
              </a:rPr>
              <a:t>Er setzt Wahlversprechen seiner Partei so gut es geht um.</a:t>
            </a:r>
          </a:p>
          <a:p>
            <a:r>
              <a:rPr lang="de-DE" sz="2200">
                <a:solidFill>
                  <a:schemeClr val="bg1"/>
                </a:solidFill>
                <a:cs typeface="Calibri"/>
              </a:rPr>
              <a:t>Er bildet mit den anderen seiner Partei die Fraktion.</a:t>
            </a:r>
          </a:p>
        </p:txBody>
      </p:sp>
    </p:spTree>
    <p:extLst>
      <p:ext uri="{BB962C8B-B14F-4D97-AF65-F5344CB8AC3E}">
        <p14:creationId xmlns:p14="http://schemas.microsoft.com/office/powerpoint/2010/main" val="851040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202AC-BFA3-CD4E-B1A0-CEA0A1DD1E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4720" y="100853"/>
            <a:ext cx="10515600" cy="1325563"/>
          </a:xfrm>
        </p:spPr>
        <p:txBody>
          <a:bodyPr/>
          <a:lstStyle/>
          <a:p>
            <a:r>
              <a:rPr lang="de-DE"/>
              <a:t>Wie sieht ein Abgeordneter aus? 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3EC8FFA8-4435-FF4D-999D-F3E0DA0D573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4" y="1202485"/>
            <a:ext cx="10944225" cy="5554662"/>
          </a:xfrm>
        </p:spPr>
      </p:pic>
    </p:spTree>
    <p:extLst>
      <p:ext uri="{BB962C8B-B14F-4D97-AF65-F5344CB8AC3E}">
        <p14:creationId xmlns:p14="http://schemas.microsoft.com/office/powerpoint/2010/main" val="2205134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42005C-A409-6F4C-96BA-03A15B64D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anchor="t">
            <a:normAutofit/>
          </a:bodyPr>
          <a:lstStyle/>
          <a:p>
            <a:r>
              <a:rPr lang="de-DE" sz="2800">
                <a:solidFill>
                  <a:srgbClr val="FFFFFF"/>
                </a:solidFill>
                <a:cs typeface="Calibri Light"/>
              </a:rPr>
              <a:t>Was kann man im Bundestag als Abgeordneter noch werden oder gleichzeitig sein?</a:t>
            </a:r>
            <a:endParaRPr lang="de-DE" sz="2800">
              <a:solidFill>
                <a:srgbClr val="FFFFFF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BE712E-6021-5D42-88DA-0D8EC12E5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8993" y="1412489"/>
            <a:ext cx="2926080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/>
              <a:t>     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0B4F9C-AFD3-2C41-9B8E-A0D962E1C8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3830" y="994619"/>
            <a:ext cx="6133854" cy="296274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sz="2000">
                <a:cs typeface="Calibri"/>
              </a:rPr>
              <a:t>Einige Abgeordnete sind auch Minister, oder Parteivorsitzende.</a:t>
            </a:r>
          </a:p>
          <a:p>
            <a:r>
              <a:rPr lang="de-DE" sz="2000">
                <a:cs typeface="Calibri"/>
              </a:rPr>
              <a:t>Eine Fraktion wählt auch noch einen Fraktionsvorsitzenden.</a:t>
            </a:r>
          </a:p>
          <a:p>
            <a:r>
              <a:rPr lang="de-DE" sz="2000">
                <a:cs typeface="Calibri"/>
              </a:rPr>
              <a:t>Die Bundeskanzlerin oder der Bundeskanzler ist auch ein Abgeordneter.</a:t>
            </a:r>
          </a:p>
        </p:txBody>
      </p:sp>
    </p:spTree>
    <p:extLst>
      <p:ext uri="{BB962C8B-B14F-4D97-AF65-F5344CB8AC3E}">
        <p14:creationId xmlns:p14="http://schemas.microsoft.com/office/powerpoint/2010/main" val="11069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30D44-C3BB-4211-8137-F2123DD9FE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C01090-AEBA-4A1C-A632-872198B54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200">
                <a:solidFill>
                  <a:srgbClr val="FFFFFF"/>
                </a:solidFill>
                <a:cs typeface="Calibri Light"/>
              </a:rPr>
              <a:t>Das war eine Präsentation von</a:t>
            </a:r>
            <a:endParaRPr lang="de-DE" sz="5200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A55B91-7F97-4CE9-A650-4191D32D0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de-DE" sz="2200">
                <a:solidFill>
                  <a:srgbClr val="FFFFFF"/>
                </a:solidFill>
                <a:cs typeface="Calibri"/>
              </a:rPr>
              <a:t>Tolga</a:t>
            </a:r>
          </a:p>
          <a:p>
            <a:r>
              <a:rPr lang="de-DE" sz="2200">
                <a:solidFill>
                  <a:srgbClr val="FFFFFF"/>
                </a:solidFill>
                <a:cs typeface="Calibri"/>
              </a:rPr>
              <a:t>Ela</a:t>
            </a:r>
          </a:p>
          <a:p>
            <a:r>
              <a:rPr lang="de-DE" sz="2200">
                <a:solidFill>
                  <a:srgbClr val="FFFFFF"/>
                </a:solidFill>
                <a:cs typeface="Calibri"/>
              </a:rPr>
              <a:t>Alessia</a:t>
            </a:r>
          </a:p>
          <a:p>
            <a:endParaRPr lang="de-DE" sz="22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014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</vt:lpstr>
      <vt:lpstr> Bundestags- abgeordneter</vt:lpstr>
      <vt:lpstr>Wo werden Abgeordnete gewählt ??</vt:lpstr>
      <vt:lpstr>Was sind Abgeordnete für Personen?</vt:lpstr>
      <vt:lpstr>Was tut ein Abgeordneter im Bundestag</vt:lpstr>
      <vt:lpstr>Wie sieht ein Abgeordneter aus? </vt:lpstr>
      <vt:lpstr>Was kann man im Bundestag als Abgeordneter noch werden oder gleichzeitig sein?</vt:lpstr>
      <vt:lpstr>Das war eine Präsentation von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Bundestagsabgeordneter  </dc:title>
  <dc:creator>Ela Ipek</dc:creator>
  <cp:revision>1</cp:revision>
  <dcterms:created xsi:type="dcterms:W3CDTF">2021-09-07T09:13:17Z</dcterms:created>
  <dcterms:modified xsi:type="dcterms:W3CDTF">2021-09-27T18:03:42Z</dcterms:modified>
</cp:coreProperties>
</file>